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66" r:id="rId2"/>
    <p:sldMasterId id="2147483778" r:id="rId3"/>
  </p:sldMasterIdLst>
  <p:notesMasterIdLst>
    <p:notesMasterId r:id="rId36"/>
  </p:notesMasterIdLst>
  <p:sldIdLst>
    <p:sldId id="283" r:id="rId4"/>
    <p:sldId id="276" r:id="rId5"/>
    <p:sldId id="277" r:id="rId6"/>
    <p:sldId id="257" r:id="rId7"/>
    <p:sldId id="258" r:id="rId8"/>
    <p:sldId id="259" r:id="rId9"/>
    <p:sldId id="260" r:id="rId10"/>
    <p:sldId id="261" r:id="rId11"/>
    <p:sldId id="263" r:id="rId12"/>
    <p:sldId id="264" r:id="rId13"/>
    <p:sldId id="265" r:id="rId14"/>
    <p:sldId id="267" r:id="rId15"/>
    <p:sldId id="269" r:id="rId16"/>
    <p:sldId id="268" r:id="rId17"/>
    <p:sldId id="271" r:id="rId18"/>
    <p:sldId id="272" r:id="rId19"/>
    <p:sldId id="273" r:id="rId20"/>
    <p:sldId id="279" r:id="rId21"/>
    <p:sldId id="280" r:id="rId22"/>
    <p:sldId id="281" r:id="rId23"/>
    <p:sldId id="282" r:id="rId24"/>
    <p:sldId id="285" r:id="rId25"/>
    <p:sldId id="286" r:id="rId26"/>
    <p:sldId id="287" r:id="rId27"/>
    <p:sldId id="288" r:id="rId28"/>
    <p:sldId id="289" r:id="rId29"/>
    <p:sldId id="290" r:id="rId30"/>
    <p:sldId id="291" r:id="rId31"/>
    <p:sldId id="292" r:id="rId32"/>
    <p:sldId id="293" r:id="rId33"/>
    <p:sldId id="294" r:id="rId34"/>
    <p:sldId id="274"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IIT TRIPATHI" initials="HT" lastIdx="1" clrIdx="0">
    <p:extLst>
      <p:ext uri="{19B8F6BF-5375-455C-9EA6-DF929625EA0E}">
        <p15:presenceInfo xmlns:p15="http://schemas.microsoft.com/office/powerpoint/2012/main" userId="a7b91f9581a8ef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9" autoAdjust="0"/>
    <p:restoredTop sz="94660"/>
  </p:normalViewPr>
  <p:slideViewPr>
    <p:cSldViewPr snapToGrid="0">
      <p:cViewPr varScale="1">
        <p:scale>
          <a:sx n="85" d="100"/>
          <a:sy n="85" d="100"/>
        </p:scale>
        <p:origin x="62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B25BDAA-C7B8-4E9A-8CF6-DC8F37D2E718}" type="datetimeFigureOut">
              <a:rPr lang="en-IN" smtClean="0"/>
              <a:pPr/>
              <a:t>05-04-2024</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470F4EA-01BE-4B73-B8D0-2784177192E2}" type="slidenum">
              <a:rPr lang="en-IN" smtClean="0"/>
              <a:pPr/>
              <a:t>‹#›</a:t>
            </a:fld>
            <a:endParaRPr lang="en-IN"/>
          </a:p>
        </p:txBody>
      </p:sp>
    </p:spTree>
    <p:extLst>
      <p:ext uri="{BB962C8B-B14F-4D97-AF65-F5344CB8AC3E}">
        <p14:creationId xmlns:p14="http://schemas.microsoft.com/office/powerpoint/2010/main" val="4235086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2391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630347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08492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348512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4577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694166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392228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842648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A609-F58D-49EE-A8A8-06B1CDB9F7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7998EE-B9DB-41F4-9774-935424995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487D2D-DC5A-499A-95A0-C657880780CA}"/>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53D1B7BC-26B2-4EAB-9A4A-D213AC3334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33C150-D9DE-4F78-B15D-A8BCCEF975C4}"/>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730365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10E5-27EF-496A-A520-BA927A7022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6530F3-0FBB-4E06-BFB0-A47A2AF4E6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D3C915-05BE-4E6E-8117-EF2219CABDA9}"/>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302A0180-88FE-477C-B7BC-F5D000ADBB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0EA73B-FB5F-4D05-BBAC-CD06793AE57B}"/>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324757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250A-4896-4894-A558-3B449632D9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DCB9DF-67AA-426B-AD2D-0DD2B52F6D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276708-4D9E-46C2-B09F-0E065166939B}"/>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082D08D4-9291-4353-A010-EC05470192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B7D170-284B-45D1-80EB-46B83F425C90}"/>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523110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342998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21A4-B111-4516-878C-C6ED626155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1FD462-9458-46D5-A462-6127607DAE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C43FE3-113C-456A-9D21-83523DDFF8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EE5694-2314-4322-A6E9-B5F374891273}"/>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a:extLst>
              <a:ext uri="{FF2B5EF4-FFF2-40B4-BE49-F238E27FC236}">
                <a16:creationId xmlns:a16="http://schemas.microsoft.com/office/drawing/2014/main" id="{3642C381-4EE8-45BD-9FCA-5FB8FF0A7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7B365B-187C-48FE-B891-1B2246557963}"/>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930903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6170-712F-4BA7-9C46-88729C536F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672516-D96F-4BFB-A8E2-67F225659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3BCC72-6DC3-4E15-9823-9CBFBCBABAB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1DCEE9-FD64-4471-A5CE-157F8923E8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CD8381-2AAD-43EC-99DD-E9E3064CD8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2DF83EE-7BE5-4600-80EC-C8EEBD115A84}"/>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8" name="Footer Placeholder 7">
            <a:extLst>
              <a:ext uri="{FF2B5EF4-FFF2-40B4-BE49-F238E27FC236}">
                <a16:creationId xmlns:a16="http://schemas.microsoft.com/office/drawing/2014/main" id="{C1135472-C793-46A9-A7D1-C92F32A6D5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A79ECD-6CC3-4D51-844A-8BA42FC1E3B2}"/>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252707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348B-D547-483F-9BE8-FB5AE401B2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92941E-0BA7-4650-8056-8C0243997F1E}"/>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4" name="Footer Placeholder 3">
            <a:extLst>
              <a:ext uri="{FF2B5EF4-FFF2-40B4-BE49-F238E27FC236}">
                <a16:creationId xmlns:a16="http://schemas.microsoft.com/office/drawing/2014/main" id="{DE497857-3DE6-487C-B2A0-5AA4598D5D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BC5AFB-0299-4936-9559-B9CC02878FB7}"/>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278327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06EE1-D0F4-4E47-B7CD-87B06E4F5D8E}"/>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3" name="Footer Placeholder 2">
            <a:extLst>
              <a:ext uri="{FF2B5EF4-FFF2-40B4-BE49-F238E27FC236}">
                <a16:creationId xmlns:a16="http://schemas.microsoft.com/office/drawing/2014/main" id="{1B4A8D76-7A26-4AAE-B68E-6985A8BC86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D6C413-950D-452D-B7A1-1AB61574A19D}"/>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062460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181F-66FF-4E64-9AA6-314D66E1E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971EA-F100-45C5-B5C1-A6697AD72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3BAF11-355F-43EA-9DF2-AAC644027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47BBA-AF0E-4EC9-8FA6-764778185947}"/>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a:extLst>
              <a:ext uri="{FF2B5EF4-FFF2-40B4-BE49-F238E27FC236}">
                <a16:creationId xmlns:a16="http://schemas.microsoft.com/office/drawing/2014/main" id="{CAB95B78-255A-4395-93B9-A225ED7980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04C4B9-26D1-4E09-935D-9E5AAF3A2D36}"/>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255822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6430-FF89-4AFA-9468-7336976E4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CF34B2-EA73-412B-9BEE-F16313271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79D569-BE6A-4F49-A3EF-20AE56F21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68DDE3-9297-45E1-8869-8F622D20D538}"/>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a:extLst>
              <a:ext uri="{FF2B5EF4-FFF2-40B4-BE49-F238E27FC236}">
                <a16:creationId xmlns:a16="http://schemas.microsoft.com/office/drawing/2014/main" id="{9B39A091-2CC6-4B5F-9A48-2575B3E8B2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6AA849-8F6B-4DED-B016-889C5B092B6D}"/>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691574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E90D-BFB3-4E74-9CFB-6B816FB8FE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DE2D15-B5B7-49EF-8439-E53CBD8176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08B606-A3C8-4062-BD2C-B5B599BA2DFE}"/>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ADBDAD4E-21BA-48B8-8EE9-2691545851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43FD15-6340-405B-B935-B97C3A70F74E}"/>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709211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27DE0-49B1-497D-B5E4-608E7507C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5154BC-4C66-45C3-9BC0-EEC5B2EF1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6666E4-B153-4276-9E9D-8499A091FBA0}"/>
              </a:ext>
            </a:extLst>
          </p:cNvPr>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0F42AE6E-8F56-4E12-863F-55D5C7289B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8A44EB-8D4E-44D2-8721-3DEECE35218B}"/>
              </a:ext>
            </a:extLst>
          </p:cNvPr>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088988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614330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9605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1546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548377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4278779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64519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428512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5549082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938053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093830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657480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62754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33475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1005335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6596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587121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1500892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4141881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177492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56643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4030915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208633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E2AD96-9825-4389-A0A4-080F828022ED}" type="datetimeFigureOut">
              <a:rPr lang="en-IN" smtClean="0"/>
              <a:pPr/>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919102-1F0A-485B-AE7B-C5011B94F19C}" type="slidenum">
              <a:rPr lang="en-IN" smtClean="0"/>
              <a:pPr/>
              <a:t>‹#›</a:t>
            </a:fld>
            <a:endParaRPr lang="en-IN"/>
          </a:p>
        </p:txBody>
      </p:sp>
    </p:spTree>
    <p:extLst>
      <p:ext uri="{BB962C8B-B14F-4D97-AF65-F5344CB8AC3E}">
        <p14:creationId xmlns:p14="http://schemas.microsoft.com/office/powerpoint/2010/main" val="341273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E2AD96-9825-4389-A0A4-080F828022ED}" type="datetimeFigureOut">
              <a:rPr lang="en-IN" smtClean="0"/>
              <a:pPr/>
              <a:t>05-04-2024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0919102-1F0A-485B-AE7B-C5011B94F19C}" type="slidenum">
              <a:rPr lang="en-IN" smtClean="0"/>
              <a:pPr/>
              <a:t>‹#›</a:t>
            </a:fld>
            <a:endParaRPr lang="en-IN"/>
          </a:p>
        </p:txBody>
      </p:sp>
    </p:spTree>
    <p:extLst>
      <p:ext uri="{BB962C8B-B14F-4D97-AF65-F5344CB8AC3E}">
        <p14:creationId xmlns:p14="http://schemas.microsoft.com/office/powerpoint/2010/main" val="995814408"/>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9656D-A90A-4C36-AD91-791BF6A8C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D1F6D4-1E58-4313-A2F2-3DC72711D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0ABF04-614B-4AB6-8672-7E6D16424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2AD96-9825-4389-A0A4-080F828022ED}" type="datetimeFigureOut">
              <a:rPr lang="en-IN" smtClean="0"/>
              <a:pPr/>
              <a:t>05-04-2024</a:t>
            </a:fld>
            <a:endParaRPr lang="en-IN"/>
          </a:p>
        </p:txBody>
      </p:sp>
      <p:sp>
        <p:nvSpPr>
          <p:cNvPr id="5" name="Footer Placeholder 4">
            <a:extLst>
              <a:ext uri="{FF2B5EF4-FFF2-40B4-BE49-F238E27FC236}">
                <a16:creationId xmlns:a16="http://schemas.microsoft.com/office/drawing/2014/main" id="{451A546F-0CD9-4EC6-A439-75217D2B0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2F62951-BA2F-4458-AC0D-9B6D4EC4B7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19102-1F0A-485B-AE7B-C5011B94F19C}" type="slidenum">
              <a:rPr lang="en-IN" smtClean="0"/>
              <a:pPr/>
              <a:t>‹#›</a:t>
            </a:fld>
            <a:endParaRPr lang="en-IN"/>
          </a:p>
        </p:txBody>
      </p:sp>
    </p:spTree>
    <p:extLst>
      <p:ext uri="{BB962C8B-B14F-4D97-AF65-F5344CB8AC3E}">
        <p14:creationId xmlns:p14="http://schemas.microsoft.com/office/powerpoint/2010/main" val="1216061464"/>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E2AD96-9825-4389-A0A4-080F828022ED}" type="datetimeFigureOut">
              <a:rPr lang="en-IN" smtClean="0"/>
              <a:pPr/>
              <a:t>05-04-2024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0919102-1F0A-485B-AE7B-C5011B94F19C}" type="slidenum">
              <a:rPr lang="en-IN" smtClean="0"/>
              <a:pPr/>
              <a:t>‹#›</a:t>
            </a:fld>
            <a:endParaRPr lang="en-IN"/>
          </a:p>
        </p:txBody>
      </p:sp>
    </p:spTree>
    <p:extLst>
      <p:ext uri="{BB962C8B-B14F-4D97-AF65-F5344CB8AC3E}">
        <p14:creationId xmlns:p14="http://schemas.microsoft.com/office/powerpoint/2010/main" val="33486864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sv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slide" Target="slide14.xml"/><Relationship Id="rId4" Type="http://schemas.openxmlformats.org/officeDocument/2006/relationships/image" Target="../media/image32.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slide" Target="slide16.xml"/><Relationship Id="rId10" Type="http://schemas.openxmlformats.org/officeDocument/2006/relationships/image" Target="../media/image3.png"/><Relationship Id="rId4" Type="http://schemas.openxmlformats.org/officeDocument/2006/relationships/image" Target="../media/image38.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4.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14.png"/><Relationship Id="rId12" Type="http://schemas.openxmlformats.org/officeDocument/2006/relationships/image" Target="../media/image70.png"/><Relationship Id="rId17" Type="http://schemas.openxmlformats.org/officeDocument/2006/relationships/slide" Target="slide12.xml"/><Relationship Id="rId2" Type="http://schemas.openxmlformats.org/officeDocument/2006/relationships/image" Target="../media/image10.png"/><Relationship Id="rId16" Type="http://schemas.openxmlformats.org/officeDocument/2006/relationships/image" Target="../media/image13.png"/><Relationship Id="rId20" Type="http://schemas.openxmlformats.org/officeDocument/2006/relationships/slide" Target="slide15.xml"/><Relationship Id="rId1" Type="http://schemas.openxmlformats.org/officeDocument/2006/relationships/slideLayout" Target="../slideLayouts/slideLayout23.xml"/><Relationship Id="rId11" Type="http://schemas.openxmlformats.org/officeDocument/2006/relationships/slide" Target="slide5.xml"/><Relationship Id="rId15" Type="http://schemas.openxmlformats.org/officeDocument/2006/relationships/image" Target="../media/image12.png"/><Relationship Id="rId19" Type="http://schemas.openxmlformats.org/officeDocument/2006/relationships/image" Target="../media/image14.png"/><Relationship Id="rId4" Type="http://schemas.openxmlformats.org/officeDocument/2006/relationships/image" Target="../media/image11.png"/><Relationship Id="rId14" Type="http://schemas.openxmlformats.org/officeDocument/2006/relationships/slide" Target="slide9.xml"/><Relationship Id="rId22"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0.gif"/><Relationship Id="rId3" Type="http://schemas.openxmlformats.org/officeDocument/2006/relationships/image" Target="../media/image16.svg"/><Relationship Id="rId7" Type="http://schemas.openxmlformats.org/officeDocument/2006/relationships/image" Target="../media/image18.png"/><Relationship Id="rId12" Type="http://schemas.openxmlformats.org/officeDocument/2006/relationships/image" Target="../media/image110.png"/><Relationship Id="rId2" Type="http://schemas.openxmlformats.org/officeDocument/2006/relationships/image" Target="../media/image15.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slide" Target="slide8.xml"/><Relationship Id="rId5" Type="http://schemas.openxmlformats.org/officeDocument/2006/relationships/slide" Target="slide6.xm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00.png"/><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gi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gif"/><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25.sv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slide" Target="slide10.xml"/><Relationship Id="rId10"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28727-4378-464B-A37D-2CEC2F01085C}"/>
              </a:ext>
            </a:extLst>
          </p:cNvPr>
          <p:cNvSpPr/>
          <p:nvPr/>
        </p:nvSpPr>
        <p:spPr>
          <a:xfrm>
            <a:off x="2364166" y="3848637"/>
            <a:ext cx="7826756" cy="923330"/>
          </a:xfrm>
          <a:prstGeom prst="rect">
            <a:avLst/>
          </a:prstGeom>
          <a:solidFill>
            <a:schemeClr val="bg1"/>
          </a:solid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The Car Rental system</a:t>
            </a:r>
          </a:p>
        </p:txBody>
      </p:sp>
      <p:pic>
        <p:nvPicPr>
          <p:cNvPr id="5" name="Graphic 4">
            <a:extLst>
              <a:ext uri="{FF2B5EF4-FFF2-40B4-BE49-F238E27FC236}">
                <a16:creationId xmlns:a16="http://schemas.microsoft.com/office/drawing/2014/main" id="{02E15889-005C-42C2-80BF-F9184F0F27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261" y="1804522"/>
            <a:ext cx="13804777" cy="2044115"/>
          </a:xfrm>
          <a:prstGeom prst="rect">
            <a:avLst/>
          </a:prstGeom>
        </p:spPr>
      </p:pic>
      <p:pic>
        <p:nvPicPr>
          <p:cNvPr id="6" name="Picture 5">
            <a:extLst>
              <a:ext uri="{FF2B5EF4-FFF2-40B4-BE49-F238E27FC236}">
                <a16:creationId xmlns:a16="http://schemas.microsoft.com/office/drawing/2014/main" id="{94D589D2-EBEC-4840-8FB0-35601E9CB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206" y="605767"/>
            <a:ext cx="901587" cy="1307936"/>
          </a:xfrm>
          <a:prstGeom prst="rect">
            <a:avLst/>
          </a:prstGeom>
        </p:spPr>
      </p:pic>
    </p:spTree>
    <p:extLst>
      <p:ext uri="{BB962C8B-B14F-4D97-AF65-F5344CB8AC3E}">
        <p14:creationId xmlns:p14="http://schemas.microsoft.com/office/powerpoint/2010/main" val="2154656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16FE3-DD8C-46DE-9FD7-02E66FD4EACD}"/>
              </a:ext>
            </a:extLst>
          </p:cNvPr>
          <p:cNvSpPr txBox="1"/>
          <p:nvPr/>
        </p:nvSpPr>
        <p:spPr>
          <a:xfrm>
            <a:off x="2675213" y="244923"/>
            <a:ext cx="6988740"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STUDY OF TECHNOLOGY</a:t>
            </a:r>
            <a:endParaRPr lang="en-IN" sz="4800" i="1" dirty="0">
              <a:solidFill>
                <a:schemeClr val="bg1"/>
              </a:solidFill>
              <a:latin typeface="Algerian" panose="04020705040A02060702" pitchFamily="82" charset="0"/>
            </a:endParaRPr>
          </a:p>
        </p:txBody>
      </p:sp>
      <p:sp>
        <p:nvSpPr>
          <p:cNvPr id="4" name="AutoShape 2">
            <a:extLst>
              <a:ext uri="{FF2B5EF4-FFF2-40B4-BE49-F238E27FC236}">
                <a16:creationId xmlns:a16="http://schemas.microsoft.com/office/drawing/2014/main" id="{C151881A-3A68-4E83-8FC7-3E150348B7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D3DB99E-35B4-8E79-81F8-1D572F8B0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86" y="1630176"/>
            <a:ext cx="10799427" cy="3902448"/>
          </a:xfrm>
          <a:prstGeom prst="rect">
            <a:avLst/>
          </a:prstGeom>
        </p:spPr>
      </p:pic>
      <p:pic>
        <p:nvPicPr>
          <p:cNvPr id="6" name="Picture 5">
            <a:extLst>
              <a:ext uri="{FF2B5EF4-FFF2-40B4-BE49-F238E27FC236}">
                <a16:creationId xmlns:a16="http://schemas.microsoft.com/office/drawing/2014/main" id="{1F480977-35EC-4A40-B03E-E6B3263E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23" y="5432912"/>
            <a:ext cx="901587" cy="1307936"/>
          </a:xfrm>
          <a:prstGeom prst="rect">
            <a:avLst/>
          </a:prstGeom>
        </p:spPr>
      </p:pic>
    </p:spTree>
    <p:extLst>
      <p:ext uri="{BB962C8B-B14F-4D97-AF65-F5344CB8AC3E}">
        <p14:creationId xmlns:p14="http://schemas.microsoft.com/office/powerpoint/2010/main" val="71381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D9F57C-E17B-4B85-8297-5BB42B188932}"/>
              </a:ext>
            </a:extLst>
          </p:cNvPr>
          <p:cNvSpPr txBox="1"/>
          <p:nvPr/>
        </p:nvSpPr>
        <p:spPr>
          <a:xfrm>
            <a:off x="2800288" y="181957"/>
            <a:ext cx="6893081"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SYSTEM ANALYSIS</a:t>
            </a:r>
            <a:endParaRPr lang="en-IN" sz="4800" i="1" dirty="0">
              <a:solidFill>
                <a:schemeClr val="bg1"/>
              </a:solidFill>
              <a:latin typeface="Algerian" panose="04020705040A02060702" pitchFamily="82" charset="0"/>
            </a:endParaRPr>
          </a:p>
        </p:txBody>
      </p:sp>
      <p:pic>
        <p:nvPicPr>
          <p:cNvPr id="7" name="Picture 6">
            <a:extLst>
              <a:ext uri="{FF2B5EF4-FFF2-40B4-BE49-F238E27FC236}">
                <a16:creationId xmlns:a16="http://schemas.microsoft.com/office/drawing/2014/main" id="{571ACA68-C904-4357-AE74-8A27D3604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828" y="1621986"/>
            <a:ext cx="4557343" cy="3883429"/>
          </a:xfrm>
          <a:prstGeom prst="rect">
            <a:avLst/>
          </a:prstGeom>
        </p:spPr>
      </p:pic>
      <p:sp>
        <p:nvSpPr>
          <p:cNvPr id="8" name="TextBox 7">
            <a:extLst>
              <a:ext uri="{FF2B5EF4-FFF2-40B4-BE49-F238E27FC236}">
                <a16:creationId xmlns:a16="http://schemas.microsoft.com/office/drawing/2014/main" id="{3270FDAD-517F-3882-4390-45E9A20C544E}"/>
              </a:ext>
            </a:extLst>
          </p:cNvPr>
          <p:cNvSpPr txBox="1"/>
          <p:nvPr/>
        </p:nvSpPr>
        <p:spPr>
          <a:xfrm>
            <a:off x="1108094" y="1166842"/>
            <a:ext cx="4557343" cy="4524315"/>
          </a:xfrm>
          <a:prstGeom prst="rect">
            <a:avLst/>
          </a:prstGeom>
          <a:noFill/>
        </p:spPr>
        <p:txBody>
          <a:bodyPr wrap="square" rtlCol="0">
            <a:spAutoFit/>
          </a:bodyPr>
          <a:lstStyle/>
          <a:p>
            <a:r>
              <a:rPr lang="en-IN" sz="2400" b="1" u="sng" dirty="0">
                <a:solidFill>
                  <a:schemeClr val="bg1"/>
                </a:solidFill>
                <a:latin typeface="Trebuchet MS" panose="020B0603020202020204" pitchFamily="34" charset="0"/>
              </a:rPr>
              <a:t>Hardware Specification: </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4 GB RAM</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i3 processor</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256 HDD</a:t>
            </a:r>
          </a:p>
          <a:p>
            <a:endParaRPr lang="en-IN" sz="2400" dirty="0">
              <a:solidFill>
                <a:schemeClr val="bg1"/>
              </a:solidFill>
              <a:latin typeface="Trebuchet MS" panose="020B0603020202020204" pitchFamily="34" charset="0"/>
            </a:endParaRPr>
          </a:p>
          <a:p>
            <a:r>
              <a:rPr lang="en-IN" sz="2400" b="1" u="sng" dirty="0">
                <a:solidFill>
                  <a:schemeClr val="bg1"/>
                </a:solidFill>
                <a:latin typeface="Trebuchet MS" panose="020B0603020202020204" pitchFamily="34" charset="0"/>
              </a:rPr>
              <a:t>Software Specifications:</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VS Code</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NodeJS</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Mongo dB</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ReactJS</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Windows 11 OS</a:t>
            </a:r>
          </a:p>
          <a:p>
            <a:pPr marL="285750" indent="-285750">
              <a:buFont typeface="Wingdings" panose="05000000000000000000" pitchFamily="2" charset="2"/>
              <a:buChar char="v"/>
            </a:pPr>
            <a:r>
              <a:rPr lang="en-IN" sz="2400" dirty="0">
                <a:solidFill>
                  <a:schemeClr val="bg1"/>
                </a:solidFill>
                <a:latin typeface="Trebuchet MS" panose="020B0603020202020204" pitchFamily="34" charset="0"/>
              </a:rPr>
              <a:t> ExpressJS </a:t>
            </a:r>
          </a:p>
        </p:txBody>
      </p:sp>
      <p:pic>
        <p:nvPicPr>
          <p:cNvPr id="5" name="Picture 4">
            <a:extLst>
              <a:ext uri="{FF2B5EF4-FFF2-40B4-BE49-F238E27FC236}">
                <a16:creationId xmlns:a16="http://schemas.microsoft.com/office/drawing/2014/main" id="{914E2954-917E-4D42-B050-4360DDA17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07" y="5505415"/>
            <a:ext cx="901587" cy="1307936"/>
          </a:xfrm>
          <a:prstGeom prst="rect">
            <a:avLst/>
          </a:prstGeom>
        </p:spPr>
      </p:pic>
    </p:spTree>
    <p:extLst>
      <p:ext uri="{BB962C8B-B14F-4D97-AF65-F5344CB8AC3E}">
        <p14:creationId xmlns:p14="http://schemas.microsoft.com/office/powerpoint/2010/main" val="250743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8765D7-7C67-404D-8CCF-99F5DC77C102}"/>
              </a:ext>
            </a:extLst>
          </p:cNvPr>
          <p:cNvGrpSpPr/>
          <p:nvPr/>
        </p:nvGrpSpPr>
        <p:grpSpPr>
          <a:xfrm>
            <a:off x="739764" y="1449016"/>
            <a:ext cx="5133135" cy="5203282"/>
            <a:chOff x="4689595" y="3243135"/>
            <a:chExt cx="3093067" cy="3166221"/>
          </a:xfrm>
        </p:grpSpPr>
        <p:sp>
          <p:nvSpPr>
            <p:cNvPr id="3" name="Oval 2">
              <a:extLst>
                <a:ext uri="{FF2B5EF4-FFF2-40B4-BE49-F238E27FC236}">
                  <a16:creationId xmlns:a16="http://schemas.microsoft.com/office/drawing/2014/main" id="{BFBFB81B-E450-40C9-A43B-3604DED1774D}"/>
                </a:ext>
              </a:extLst>
            </p:cNvPr>
            <p:cNvSpPr/>
            <p:nvPr/>
          </p:nvSpPr>
          <p:spPr>
            <a:xfrm>
              <a:off x="4689595" y="3243135"/>
              <a:ext cx="3093067" cy="3166221"/>
            </a:xfrm>
            <a:prstGeom prst="ellipse">
              <a:avLst/>
            </a:prstGeom>
            <a:solidFill>
              <a:schemeClr val="tx2">
                <a:alpha val="70000"/>
              </a:schemeClr>
            </a:solidFill>
            <a:ln w="571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4" name="Graphic 3" descr="Statistics">
              <a:extLst>
                <a:ext uri="{FF2B5EF4-FFF2-40B4-BE49-F238E27FC236}">
                  <a16:creationId xmlns:a16="http://schemas.microsoft.com/office/drawing/2014/main" id="{6DF7C029-A21D-42C6-A6BA-0D3AABCA20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6357" y="3809884"/>
              <a:ext cx="2133172" cy="2133172"/>
            </a:xfrm>
            <a:prstGeom prst="rect">
              <a:avLst/>
            </a:prstGeom>
          </p:spPr>
        </p:pic>
      </p:grpSp>
      <p:sp>
        <p:nvSpPr>
          <p:cNvPr id="5" name="TextBox 4">
            <a:extLst>
              <a:ext uri="{FF2B5EF4-FFF2-40B4-BE49-F238E27FC236}">
                <a16:creationId xmlns:a16="http://schemas.microsoft.com/office/drawing/2014/main" id="{AEAA5EB7-7A87-4D37-B047-AF809A3149E3}"/>
              </a:ext>
            </a:extLst>
          </p:cNvPr>
          <p:cNvSpPr txBox="1"/>
          <p:nvPr/>
        </p:nvSpPr>
        <p:spPr>
          <a:xfrm>
            <a:off x="1028533" y="174879"/>
            <a:ext cx="4555596" cy="1015663"/>
          </a:xfrm>
          <a:prstGeom prst="rect">
            <a:avLst/>
          </a:prstGeom>
          <a:noFill/>
          <a:ln>
            <a:noFill/>
          </a:ln>
          <a:effectLst>
            <a:outerShdw blurRad="50800" dist="38100" algn="l" rotWithShape="0">
              <a:prstClr val="black">
                <a:alpha val="40000"/>
              </a:prstClr>
            </a:outerShdw>
          </a:effectLst>
        </p:spPr>
        <p:txBody>
          <a:bodyPr wrap="square" rtlCol="0">
            <a:spAutoFit/>
          </a:bodyPr>
          <a:lstStyle/>
          <a:p>
            <a:r>
              <a:rPr lang="en-US" sz="6000" b="1" i="1" dirty="0">
                <a:solidFill>
                  <a:schemeClr val="bg1"/>
                </a:solidFill>
                <a:latin typeface="Algerian" panose="04020705040A02060702" pitchFamily="82" charset="0"/>
              </a:rPr>
              <a:t> DIAGRAMS</a:t>
            </a:r>
            <a:endParaRPr lang="en-IN" sz="6000" b="1" i="1" dirty="0">
              <a:solidFill>
                <a:schemeClr val="bg1"/>
              </a:solidFill>
              <a:latin typeface="Algerian" panose="04020705040A02060702" pitchFamily="82" charset="0"/>
            </a:endParaRPr>
          </a:p>
        </p:txBody>
      </p:sp>
      <p:cxnSp>
        <p:nvCxnSpPr>
          <p:cNvPr id="18" name="Straight Connector 17">
            <a:extLst>
              <a:ext uri="{FF2B5EF4-FFF2-40B4-BE49-F238E27FC236}">
                <a16:creationId xmlns:a16="http://schemas.microsoft.com/office/drawing/2014/main" id="{D59B77F1-8699-4868-9972-FA5750647F7A}"/>
              </a:ext>
            </a:extLst>
          </p:cNvPr>
          <p:cNvCxnSpPr>
            <a:cxnSpLocks/>
          </p:cNvCxnSpPr>
          <p:nvPr/>
        </p:nvCxnSpPr>
        <p:spPr>
          <a:xfrm flipV="1">
            <a:off x="5347923" y="1844328"/>
            <a:ext cx="978512" cy="601105"/>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99E77C-500F-462E-86B0-D90DD58080D0}"/>
              </a:ext>
            </a:extLst>
          </p:cNvPr>
          <p:cNvCxnSpPr>
            <a:cxnSpLocks/>
          </p:cNvCxnSpPr>
          <p:nvPr/>
        </p:nvCxnSpPr>
        <p:spPr>
          <a:xfrm>
            <a:off x="5599430" y="5267658"/>
            <a:ext cx="993140" cy="448006"/>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522F7B97-C90E-4126-B701-00E098391E54}"/>
                  </a:ext>
                </a:extLst>
              </p:cNvPr>
              <p:cNvGraphicFramePr>
                <a:graphicFrameLocks noChangeAspect="1"/>
              </p:cNvGraphicFramePr>
              <p:nvPr>
                <p:extLst>
                  <p:ext uri="{D42A27DB-BD31-4B8C-83A1-F6EECF244321}">
                    <p14:modId xmlns:p14="http://schemas.microsoft.com/office/powerpoint/2010/main" val="23040599"/>
                  </p:ext>
                </p:extLst>
              </p:nvPr>
            </p:nvGraphicFramePr>
            <p:xfrm>
              <a:off x="6814204" y="540724"/>
              <a:ext cx="1809750" cy="1714500"/>
            </p:xfrm>
            <a:graphic>
              <a:graphicData uri="http://schemas.microsoft.com/office/powerpoint/2016/slidezoom">
                <pslz:sldZm>
                  <pslz:sldZmObj sldId="268" cId="2596277003">
                    <pslz:zmPr id="{1D75DFE1-C8A8-4A93-A399-BF07908F23FE}"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09750" cy="1714500"/>
                        </a:xfrm>
                        <a:prstGeom prst="rect">
                          <a:avLst/>
                        </a:prstGeom>
                        <a:ln>
                          <a:noFill/>
                        </a:ln>
                      </p166:spPr>
                    </pslz:zmPr>
                  </pslz:sldZmObj>
                </pslz:sldZm>
              </a:graphicData>
            </a:graphic>
          </p:graphicFrame>
        </mc:Choice>
        <mc:Fallback xmlns="">
          <p:pic>
            <p:nvPicPr>
              <p:cNvPr id="28" name="Slide Zoom 27">
                <a:hlinkClick r:id="rId5" action="ppaction://hlinksldjump"/>
                <a:extLst>
                  <a:ext uri="{FF2B5EF4-FFF2-40B4-BE49-F238E27FC236}">
                    <a16:creationId xmlns:a16="http://schemas.microsoft.com/office/drawing/2014/main" id="{522F7B97-C90E-4126-B701-00E098391E5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814204" y="540724"/>
                <a:ext cx="1809750" cy="17145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74931B55-9EFE-4685-BBD1-B0F69B1C5009}"/>
                  </a:ext>
                </a:extLst>
              </p:cNvPr>
              <p:cNvGraphicFramePr>
                <a:graphicFrameLocks noChangeAspect="1"/>
              </p:cNvGraphicFramePr>
              <p:nvPr>
                <p:extLst>
                  <p:ext uri="{D42A27DB-BD31-4B8C-83A1-F6EECF244321}">
                    <p14:modId xmlns:p14="http://schemas.microsoft.com/office/powerpoint/2010/main" val="512334660"/>
                  </p:ext>
                </p:extLst>
              </p:nvPr>
            </p:nvGraphicFramePr>
            <p:xfrm>
              <a:off x="6814204" y="4858414"/>
              <a:ext cx="1809750" cy="1714500"/>
            </p:xfrm>
            <a:graphic>
              <a:graphicData uri="http://schemas.microsoft.com/office/powerpoint/2016/slidezoom">
                <pslz:sldZm>
                  <pslz:sldZmObj sldId="269" cId="1454827597">
                    <pslz:zmPr id="{4C38A8A6-B689-4701-B6FB-5EEA1329E959}"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809750" cy="1714500"/>
                        </a:xfrm>
                        <a:prstGeom prst="rect">
                          <a:avLst/>
                        </a:prstGeom>
                        <a:ln>
                          <a:noFill/>
                        </a:ln>
                      </p166:spPr>
                    </pslz:zmPr>
                  </pslz:sldZmObj>
                </pslz:sldZm>
              </a:graphicData>
            </a:graphic>
          </p:graphicFrame>
        </mc:Choice>
        <mc:Fallback xmlns="">
          <p:pic>
            <p:nvPicPr>
              <p:cNvPr id="30" name="Slide Zoom 29">
                <a:hlinkClick r:id="rId5" action="ppaction://hlinksldjump"/>
                <a:extLst>
                  <a:ext uri="{FF2B5EF4-FFF2-40B4-BE49-F238E27FC236}">
                    <a16:creationId xmlns:a16="http://schemas.microsoft.com/office/drawing/2014/main" id="{74931B55-9EFE-4685-BBD1-B0F69B1C500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814204" y="4858414"/>
                <a:ext cx="1809750" cy="1714500"/>
              </a:xfrm>
              <a:prstGeom prst="rect">
                <a:avLst/>
              </a:prstGeom>
              <a:ln>
                <a:noFill/>
              </a:ln>
            </p:spPr>
          </p:pic>
        </mc:Fallback>
      </mc:AlternateContent>
      <p:pic>
        <p:nvPicPr>
          <p:cNvPr id="8" name="Picture 7">
            <a:extLst>
              <a:ext uri="{FF2B5EF4-FFF2-40B4-BE49-F238E27FC236}">
                <a16:creationId xmlns:a16="http://schemas.microsoft.com/office/drawing/2014/main" id="{AA29A226-3A55-4BD3-AD8D-21B1346108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1606" y="5344362"/>
            <a:ext cx="901587" cy="1307936"/>
          </a:xfrm>
          <a:prstGeom prst="rect">
            <a:avLst/>
          </a:prstGeom>
        </p:spPr>
      </p:pic>
    </p:spTree>
    <p:extLst>
      <p:ext uri="{BB962C8B-B14F-4D97-AF65-F5344CB8AC3E}">
        <p14:creationId xmlns:p14="http://schemas.microsoft.com/office/powerpoint/2010/main" val="325977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3F8ED-E675-4483-8D6F-AF2C4CA59836}"/>
              </a:ext>
            </a:extLst>
          </p:cNvPr>
          <p:cNvSpPr txBox="1"/>
          <p:nvPr/>
        </p:nvSpPr>
        <p:spPr>
          <a:xfrm>
            <a:off x="254001" y="2088932"/>
            <a:ext cx="4825999" cy="1938992"/>
          </a:xfrm>
          <a:prstGeom prst="rect">
            <a:avLst/>
          </a:prstGeom>
          <a:noFill/>
          <a:ln w="19050">
            <a:noFill/>
          </a:ln>
        </p:spPr>
        <p:txBody>
          <a:bodyPr wrap="square" rtlCol="0">
            <a:spAutoFit/>
          </a:bodyPr>
          <a:lstStyle/>
          <a:p>
            <a:pPr algn="ctr"/>
            <a:r>
              <a:rPr lang="en-US" sz="6000" i="1" dirty="0">
                <a:solidFill>
                  <a:schemeClr val="bg1"/>
                </a:solidFill>
                <a:latin typeface="Algerian" panose="04020705040A02060702" pitchFamily="82" charset="0"/>
              </a:rPr>
              <a:t>SYSTEM FLOWCHART</a:t>
            </a:r>
            <a:endParaRPr lang="en-IN" sz="6000" i="1" dirty="0">
              <a:solidFill>
                <a:schemeClr val="bg1"/>
              </a:solidFill>
              <a:latin typeface="Algerian" panose="04020705040A02060702" pitchFamily="82" charset="0"/>
            </a:endParaRPr>
          </a:p>
        </p:txBody>
      </p:sp>
      <p:pic>
        <p:nvPicPr>
          <p:cNvPr id="9" name="Picture 8">
            <a:extLst>
              <a:ext uri="{FF2B5EF4-FFF2-40B4-BE49-F238E27FC236}">
                <a16:creationId xmlns:a16="http://schemas.microsoft.com/office/drawing/2014/main" id="{0773F54E-D9BF-90FA-FB51-0CC71793AC2E}"/>
              </a:ext>
            </a:extLst>
          </p:cNvPr>
          <p:cNvPicPr>
            <a:picLocks noChangeAspect="1"/>
          </p:cNvPicPr>
          <p:nvPr/>
        </p:nvPicPr>
        <p:blipFill rotWithShape="1">
          <a:blip r:embed="rId2">
            <a:extLst>
              <a:ext uri="{28A0092B-C50C-407E-A947-70E740481C1C}">
                <a14:useLocalDpi xmlns:a14="http://schemas.microsoft.com/office/drawing/2010/main" val="0"/>
              </a:ext>
            </a:extLst>
          </a:blip>
          <a:srcRect r="18227" b="22626"/>
          <a:stretch/>
        </p:blipFill>
        <p:spPr>
          <a:xfrm>
            <a:off x="5413539" y="711779"/>
            <a:ext cx="6133463" cy="5460946"/>
          </a:xfrm>
          <a:prstGeom prst="rect">
            <a:avLst/>
          </a:prstGeom>
          <a:ln w="2286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C208022D-8603-4096-BC8C-6EBE9BC7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1" y="5332701"/>
            <a:ext cx="901587" cy="1307936"/>
          </a:xfrm>
          <a:prstGeom prst="rect">
            <a:avLst/>
          </a:prstGeom>
        </p:spPr>
      </p:pic>
    </p:spTree>
    <p:extLst>
      <p:ext uri="{BB962C8B-B14F-4D97-AF65-F5344CB8AC3E}">
        <p14:creationId xmlns:p14="http://schemas.microsoft.com/office/powerpoint/2010/main" val="145482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05BAFF-694C-4CDE-8BEA-2FA470188E94}"/>
              </a:ext>
            </a:extLst>
          </p:cNvPr>
          <p:cNvSpPr txBox="1"/>
          <p:nvPr/>
        </p:nvSpPr>
        <p:spPr>
          <a:xfrm>
            <a:off x="734508" y="1700505"/>
            <a:ext cx="5573929" cy="2308324"/>
          </a:xfrm>
          <a:prstGeom prst="rect">
            <a:avLst/>
          </a:prstGeom>
          <a:noFill/>
          <a:ln w="19050">
            <a:noFill/>
          </a:ln>
        </p:spPr>
        <p:txBody>
          <a:bodyPr wrap="square" rtlCol="0">
            <a:spAutoFit/>
          </a:bodyPr>
          <a:lstStyle/>
          <a:p>
            <a:r>
              <a:rPr lang="en-US" sz="7200" i="1" dirty="0">
                <a:solidFill>
                  <a:schemeClr val="bg1"/>
                </a:solidFill>
                <a:latin typeface="Algerian" panose="04020705040A02060702" pitchFamily="82" charset="0"/>
              </a:rPr>
              <a:t>       ER    DIAGRAM</a:t>
            </a:r>
            <a:endParaRPr lang="en-IN" sz="7200" i="1" dirty="0">
              <a:solidFill>
                <a:schemeClr val="bg1"/>
              </a:solidFill>
              <a:latin typeface="Algerian" panose="04020705040A02060702" pitchFamily="82" charset="0"/>
            </a:endParaRPr>
          </a:p>
        </p:txBody>
      </p:sp>
      <p:pic>
        <p:nvPicPr>
          <p:cNvPr id="8" name="Picture 7">
            <a:extLst>
              <a:ext uri="{FF2B5EF4-FFF2-40B4-BE49-F238E27FC236}">
                <a16:creationId xmlns:a16="http://schemas.microsoft.com/office/drawing/2014/main" id="{65AC96B3-F5D4-3126-DBC8-0079A3B6BBF9}"/>
              </a:ext>
            </a:extLst>
          </p:cNvPr>
          <p:cNvPicPr>
            <a:picLocks noChangeAspect="1"/>
          </p:cNvPicPr>
          <p:nvPr/>
        </p:nvPicPr>
        <p:blipFill rotWithShape="1">
          <a:blip r:embed="rId2"/>
          <a:srcRect l="28083" t="28148" r="19083" b="8297"/>
          <a:stretch/>
        </p:blipFill>
        <p:spPr>
          <a:xfrm>
            <a:off x="5694262" y="497840"/>
            <a:ext cx="5838242" cy="52527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E27F9F5B-5A4E-4F62-982A-C372A938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14" y="5385710"/>
            <a:ext cx="901587" cy="1307936"/>
          </a:xfrm>
          <a:prstGeom prst="rect">
            <a:avLst/>
          </a:prstGeom>
        </p:spPr>
      </p:pic>
    </p:spTree>
    <p:extLst>
      <p:ext uri="{BB962C8B-B14F-4D97-AF65-F5344CB8AC3E}">
        <p14:creationId xmlns:p14="http://schemas.microsoft.com/office/powerpoint/2010/main" val="259627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017FFF-C59F-4029-8341-57D66955EB09}"/>
              </a:ext>
            </a:extLst>
          </p:cNvPr>
          <p:cNvGrpSpPr/>
          <p:nvPr/>
        </p:nvGrpSpPr>
        <p:grpSpPr>
          <a:xfrm>
            <a:off x="543662" y="1589596"/>
            <a:ext cx="5116909" cy="4963604"/>
            <a:chOff x="7782662" y="385193"/>
            <a:chExt cx="3685659" cy="3678807"/>
          </a:xfrm>
        </p:grpSpPr>
        <p:sp>
          <p:nvSpPr>
            <p:cNvPr id="3" name="Oval 2">
              <a:extLst>
                <a:ext uri="{FF2B5EF4-FFF2-40B4-BE49-F238E27FC236}">
                  <a16:creationId xmlns:a16="http://schemas.microsoft.com/office/drawing/2014/main" id="{582CAEC0-CEB7-48F8-9C37-1340ADD97F81}"/>
                </a:ext>
              </a:extLst>
            </p:cNvPr>
            <p:cNvSpPr/>
            <p:nvPr/>
          </p:nvSpPr>
          <p:spPr>
            <a:xfrm>
              <a:off x="7782662" y="385193"/>
              <a:ext cx="3685659" cy="3678807"/>
            </a:xfrm>
            <a:prstGeom prst="ellipse">
              <a:avLst/>
            </a:prstGeom>
            <a:solidFill>
              <a:schemeClr val="accent4">
                <a:alpha val="70000"/>
              </a:schemeClr>
            </a:solidFill>
            <a:ln w="571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4" name="Graphic 3" descr="Braille">
              <a:extLst>
                <a:ext uri="{FF2B5EF4-FFF2-40B4-BE49-F238E27FC236}">
                  <a16:creationId xmlns:a16="http://schemas.microsoft.com/office/drawing/2014/main" id="{9CECA460-FD18-4047-B925-4A53383F93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5973" y="913934"/>
              <a:ext cx="2700624" cy="2700624"/>
            </a:xfrm>
            <a:prstGeom prst="rect">
              <a:avLst/>
            </a:prstGeom>
          </p:spPr>
        </p:pic>
      </p:grpSp>
      <p:sp>
        <p:nvSpPr>
          <p:cNvPr id="5" name="TextBox 4">
            <a:extLst>
              <a:ext uri="{FF2B5EF4-FFF2-40B4-BE49-F238E27FC236}">
                <a16:creationId xmlns:a16="http://schemas.microsoft.com/office/drawing/2014/main" id="{5CE0F2DE-CC85-4C5F-BCE0-8F5FDDD2C470}"/>
              </a:ext>
            </a:extLst>
          </p:cNvPr>
          <p:cNvSpPr txBox="1"/>
          <p:nvPr/>
        </p:nvSpPr>
        <p:spPr>
          <a:xfrm>
            <a:off x="236610" y="312743"/>
            <a:ext cx="6066747" cy="923330"/>
          </a:xfrm>
          <a:prstGeom prst="rect">
            <a:avLst/>
          </a:prstGeom>
          <a:noFill/>
          <a:ln>
            <a:noFill/>
          </a:ln>
          <a:effectLst>
            <a:outerShdw blurRad="50800" dist="38100" algn="l" rotWithShape="0">
              <a:prstClr val="black">
                <a:alpha val="40000"/>
              </a:prstClr>
            </a:outerShdw>
          </a:effectLst>
        </p:spPr>
        <p:txBody>
          <a:bodyPr wrap="square" rtlCol="0">
            <a:spAutoFit/>
          </a:bodyPr>
          <a:lstStyle/>
          <a:p>
            <a:r>
              <a:rPr lang="en-US" sz="5400" b="1" i="1" dirty="0">
                <a:solidFill>
                  <a:schemeClr val="bg1"/>
                </a:solidFill>
                <a:latin typeface="Algerian" panose="04020705040A02060702" pitchFamily="82" charset="0"/>
              </a:rPr>
              <a:t>ADV. AND DISADV.</a:t>
            </a:r>
            <a:endParaRPr lang="en-IN" sz="5400" b="1" i="1" dirty="0">
              <a:solidFill>
                <a:schemeClr val="bg1"/>
              </a:solidFill>
              <a:latin typeface="Algerian" panose="04020705040A02060702" pitchFamily="82" charset="0"/>
            </a:endParaRPr>
          </a:p>
        </p:txBody>
      </p:sp>
      <p:cxnSp>
        <p:nvCxnSpPr>
          <p:cNvPr id="6" name="Straight Connector 5">
            <a:extLst>
              <a:ext uri="{FF2B5EF4-FFF2-40B4-BE49-F238E27FC236}">
                <a16:creationId xmlns:a16="http://schemas.microsoft.com/office/drawing/2014/main" id="{41060CAF-7C6E-4DA0-85E4-DCB531C693F0}"/>
              </a:ext>
            </a:extLst>
          </p:cNvPr>
          <p:cNvCxnSpPr>
            <a:cxnSpLocks/>
          </p:cNvCxnSpPr>
          <p:nvPr/>
        </p:nvCxnSpPr>
        <p:spPr>
          <a:xfrm flipV="1">
            <a:off x="5297307" y="1937657"/>
            <a:ext cx="2126750" cy="812254"/>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AD303FD-0785-4AB7-A920-4B0B2BB03111}"/>
              </a:ext>
            </a:extLst>
          </p:cNvPr>
          <p:cNvCxnSpPr>
            <a:cxnSpLocks/>
          </p:cNvCxnSpPr>
          <p:nvPr/>
        </p:nvCxnSpPr>
        <p:spPr>
          <a:xfrm>
            <a:off x="5466606" y="5002064"/>
            <a:ext cx="2151417" cy="26633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DE0992D5-FB48-4835-B07B-CBDEB14142EF}"/>
                  </a:ext>
                </a:extLst>
              </p:cNvPr>
              <p:cNvGraphicFramePr>
                <a:graphicFrameLocks noChangeAspect="1"/>
              </p:cNvGraphicFramePr>
              <p:nvPr>
                <p:extLst>
                  <p:ext uri="{D42A27DB-BD31-4B8C-83A1-F6EECF244321}">
                    <p14:modId xmlns:p14="http://schemas.microsoft.com/office/powerpoint/2010/main" val="3535037004"/>
                  </p:ext>
                </p:extLst>
              </p:nvPr>
            </p:nvGraphicFramePr>
            <p:xfrm>
              <a:off x="7901971" y="776446"/>
              <a:ext cx="1809750" cy="1714500"/>
            </p:xfrm>
            <a:graphic>
              <a:graphicData uri="http://schemas.microsoft.com/office/powerpoint/2016/slidezoom">
                <pslz:sldZm>
                  <pslz:sldZmObj sldId="272" cId="3834628687">
                    <pslz:zmPr id="{9BC9AFE4-26E0-4128-B930-B90802A2D017}"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09750" cy="1714500"/>
                        </a:xfrm>
                        <a:prstGeom prst="rect">
                          <a:avLst/>
                        </a:prstGeom>
                        <a:ln>
                          <a:noFill/>
                        </a:ln>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DE0992D5-FB48-4835-B07B-CBDEB14142E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901971" y="776446"/>
                <a:ext cx="1809750" cy="17145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B551B5E2-51AB-454C-BE3B-C2757C946D66}"/>
                  </a:ext>
                </a:extLst>
              </p:cNvPr>
              <p:cNvGraphicFramePr>
                <a:graphicFrameLocks noChangeAspect="1"/>
              </p:cNvGraphicFramePr>
              <p:nvPr>
                <p:extLst>
                  <p:ext uri="{D42A27DB-BD31-4B8C-83A1-F6EECF244321}">
                    <p14:modId xmlns:p14="http://schemas.microsoft.com/office/powerpoint/2010/main" val="171064489"/>
                  </p:ext>
                </p:extLst>
              </p:nvPr>
            </p:nvGraphicFramePr>
            <p:xfrm>
              <a:off x="7914521" y="4277984"/>
              <a:ext cx="1835008" cy="1714500"/>
            </p:xfrm>
            <a:graphic>
              <a:graphicData uri="http://schemas.microsoft.com/office/powerpoint/2016/slidezoom">
                <pslz:sldZm>
                  <pslz:sldZmObj sldId="273" cId="1921790829">
                    <pslz:zmPr id="{A5023A60-49A1-49D3-98B4-3D4748EE397E}"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835008" cy="1714500"/>
                        </a:xfrm>
                        <a:prstGeom prst="rect">
                          <a:avLst/>
                        </a:prstGeom>
                        <a:ln>
                          <a:noFill/>
                        </a:ln>
                      </p166:spPr>
                    </pslz:zmPr>
                  </pslz:sldZmObj>
                </pslz:sldZm>
              </a:graphicData>
            </a:graphic>
          </p:graphicFrame>
        </mc:Choice>
        <mc:Fallback xmlns="">
          <p:pic>
            <p:nvPicPr>
              <p:cNvPr id="32" name="Slide Zoom 31">
                <a:hlinkClick r:id="rId8" action="ppaction://hlinksldjump"/>
                <a:extLst>
                  <a:ext uri="{FF2B5EF4-FFF2-40B4-BE49-F238E27FC236}">
                    <a16:creationId xmlns:a16="http://schemas.microsoft.com/office/drawing/2014/main" id="{B551B5E2-51AB-454C-BE3B-C2757C946D6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7914521" y="4277984"/>
                <a:ext cx="1835008" cy="1714500"/>
              </a:xfrm>
              <a:prstGeom prst="rect">
                <a:avLst/>
              </a:prstGeom>
              <a:ln>
                <a:noFill/>
              </a:ln>
            </p:spPr>
          </p:pic>
        </mc:Fallback>
      </mc:AlternateContent>
      <p:pic>
        <p:nvPicPr>
          <p:cNvPr id="10" name="Picture 9">
            <a:extLst>
              <a:ext uri="{FF2B5EF4-FFF2-40B4-BE49-F238E27FC236}">
                <a16:creationId xmlns:a16="http://schemas.microsoft.com/office/drawing/2014/main" id="{816B2C70-023A-4BB4-B323-1E64A2044F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21810" y="5338516"/>
            <a:ext cx="901587" cy="1307936"/>
          </a:xfrm>
          <a:prstGeom prst="rect">
            <a:avLst/>
          </a:prstGeom>
        </p:spPr>
      </p:pic>
    </p:spTree>
    <p:extLst>
      <p:ext uri="{BB962C8B-B14F-4D97-AF65-F5344CB8AC3E}">
        <p14:creationId xmlns:p14="http://schemas.microsoft.com/office/powerpoint/2010/main" val="313525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F15E3-A57A-414C-B3ED-BF05FE001E7E}"/>
              </a:ext>
            </a:extLst>
          </p:cNvPr>
          <p:cNvSpPr txBox="1"/>
          <p:nvPr/>
        </p:nvSpPr>
        <p:spPr>
          <a:xfrm>
            <a:off x="221229" y="208728"/>
            <a:ext cx="5874771" cy="1015663"/>
          </a:xfrm>
          <a:prstGeom prst="rect">
            <a:avLst/>
          </a:prstGeom>
          <a:noFill/>
          <a:ln w="19050">
            <a:noFill/>
          </a:ln>
        </p:spPr>
        <p:txBody>
          <a:bodyPr wrap="square" rtlCol="0">
            <a:spAutoFit/>
          </a:bodyPr>
          <a:lstStyle/>
          <a:p>
            <a:r>
              <a:rPr lang="en-US" sz="6000" i="1" dirty="0">
                <a:solidFill>
                  <a:schemeClr val="bg1"/>
                </a:solidFill>
                <a:latin typeface="Algerian" panose="04020705040A02060702" pitchFamily="82" charset="0"/>
              </a:rPr>
              <a:t>ADVANTAGES</a:t>
            </a:r>
            <a:endParaRPr lang="en-IN" sz="6000" i="1" dirty="0">
              <a:solidFill>
                <a:schemeClr val="bg1"/>
              </a:solidFill>
              <a:latin typeface="Algerian" panose="04020705040A02060702" pitchFamily="82" charset="0"/>
            </a:endParaRPr>
          </a:p>
        </p:txBody>
      </p:sp>
      <p:pic>
        <p:nvPicPr>
          <p:cNvPr id="5122" name="Picture 2" descr="26,576 Car Rental Stock Photos, Pictures &amp; Royalty-Free Images - iStock">
            <a:extLst>
              <a:ext uri="{FF2B5EF4-FFF2-40B4-BE49-F238E27FC236}">
                <a16:creationId xmlns:a16="http://schemas.microsoft.com/office/drawing/2014/main" id="{B7F26F70-9061-F106-6096-C6747742E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390" y="1140460"/>
            <a:ext cx="5829300" cy="3886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6D330078-91A8-FF98-D37D-239D5C3AFC1A}"/>
              </a:ext>
            </a:extLst>
          </p:cNvPr>
          <p:cNvSpPr txBox="1"/>
          <p:nvPr/>
        </p:nvSpPr>
        <p:spPr>
          <a:xfrm>
            <a:off x="221229" y="764024"/>
            <a:ext cx="6131807" cy="6093976"/>
          </a:xfrm>
          <a:prstGeom prst="rect">
            <a:avLst/>
          </a:prstGeom>
          <a:noFill/>
        </p:spPr>
        <p:txBody>
          <a:bodyPr wrap="square" rtlCol="0">
            <a:spAutoFit/>
          </a:bodyPr>
          <a:lstStyle/>
          <a:p>
            <a:endParaRPr lang="en-IN" sz="2600" dirty="0">
              <a:solidFill>
                <a:schemeClr val="bg1"/>
              </a:solidFill>
              <a:latin typeface="Trebuchet MS" panose="020B0603020202020204" pitchFamily="34" charset="0"/>
            </a:endParaRPr>
          </a:p>
          <a:p>
            <a:pPr marL="285750" indent="-285750">
              <a:buFont typeface="Wingdings" panose="05000000000000000000" pitchFamily="2" charset="2"/>
              <a:buChar char="Ø"/>
            </a:pPr>
            <a:endParaRPr lang="en-IN" sz="2600" dirty="0">
              <a:latin typeface="Trebuchet MS" panose="020B0603020202020204" pitchFamily="34" charset="0"/>
            </a:endParaRPr>
          </a:p>
          <a:p>
            <a:pPr marL="285750" indent="-285750">
              <a:buFont typeface="Wingdings" panose="05000000000000000000" pitchFamily="2" charset="2"/>
              <a:buChar char="Ø"/>
            </a:pPr>
            <a:r>
              <a:rPr lang="en-IN" sz="2600" dirty="0">
                <a:solidFill>
                  <a:schemeClr val="bg1"/>
                </a:solidFill>
                <a:latin typeface="Trebuchet MS" panose="020B0603020202020204" pitchFamily="34" charset="0"/>
              </a:rPr>
              <a:t> </a:t>
            </a:r>
            <a:r>
              <a:rPr lang="en-US" sz="2600" i="0" dirty="0">
                <a:solidFill>
                  <a:schemeClr val="bg1"/>
                </a:solidFill>
                <a:effectLst/>
                <a:latin typeface="Trebuchet MS" panose="020B0603020202020204" pitchFamily="34" charset="0"/>
              </a:rPr>
              <a:t>Convenience in travelling.</a:t>
            </a:r>
          </a:p>
          <a:p>
            <a:pPr marL="285750" indent="-285750">
              <a:buFont typeface="Wingdings" panose="05000000000000000000" pitchFamily="2" charset="2"/>
              <a:buChar char="Ø"/>
            </a:pPr>
            <a:r>
              <a:rPr lang="en-IN" sz="2600" dirty="0">
                <a:solidFill>
                  <a:schemeClr val="bg1"/>
                </a:solidFill>
                <a:latin typeface="Trebuchet MS" panose="020B0603020202020204" pitchFamily="34" charset="0"/>
              </a:rPr>
              <a:t> </a:t>
            </a:r>
            <a:r>
              <a:rPr lang="en-US" sz="2600" i="0" dirty="0">
                <a:solidFill>
                  <a:schemeClr val="bg1"/>
                </a:solidFill>
                <a:effectLst/>
                <a:latin typeface="Trebuchet MS" panose="020B0603020202020204" pitchFamily="34" charset="0"/>
              </a:rPr>
              <a:t>Flexibility on route taking.</a:t>
            </a:r>
          </a:p>
          <a:p>
            <a:pPr marL="285750" indent="-285750">
              <a:buFont typeface="Wingdings" panose="05000000000000000000" pitchFamily="2" charset="2"/>
              <a:buChar char="Ø"/>
            </a:pPr>
            <a:r>
              <a:rPr lang="en-US" sz="2600" i="0" dirty="0">
                <a:solidFill>
                  <a:schemeClr val="bg1"/>
                </a:solidFill>
                <a:effectLst/>
                <a:latin typeface="Trebuchet MS" panose="020B0603020202020204" pitchFamily="34" charset="0"/>
              </a:rPr>
              <a:t> A wide selection of vehicles. </a:t>
            </a:r>
          </a:p>
          <a:p>
            <a:pPr marL="285750" indent="-285750">
              <a:buFont typeface="Wingdings" panose="05000000000000000000" pitchFamily="2" charset="2"/>
              <a:buChar char="Ø"/>
            </a:pPr>
            <a:r>
              <a:rPr lang="en-US" sz="2600" dirty="0">
                <a:solidFill>
                  <a:schemeClr val="bg1"/>
                </a:solidFill>
                <a:latin typeface="Trebuchet MS" panose="020B0603020202020204" pitchFamily="34" charset="0"/>
              </a:rPr>
              <a:t> </a:t>
            </a:r>
            <a:r>
              <a:rPr lang="en-IN" sz="2600" i="0" dirty="0">
                <a:solidFill>
                  <a:schemeClr val="bg1"/>
                </a:solidFill>
                <a:effectLst/>
                <a:latin typeface="Trebuchet MS" panose="020B0603020202020204" pitchFamily="34" charset="0"/>
              </a:rPr>
              <a:t>Quality Service</a:t>
            </a:r>
          </a:p>
          <a:p>
            <a:pPr marL="285750" indent="-285750">
              <a:buFont typeface="Wingdings" panose="05000000000000000000" pitchFamily="2" charset="2"/>
              <a:buChar char="Ø"/>
            </a:pPr>
            <a:r>
              <a:rPr lang="en-IN" sz="2600" dirty="0">
                <a:solidFill>
                  <a:schemeClr val="bg1"/>
                </a:solidFill>
                <a:latin typeface="Trebuchet MS" panose="020B0603020202020204" pitchFamily="34" charset="0"/>
              </a:rPr>
              <a:t> </a:t>
            </a:r>
            <a:r>
              <a:rPr lang="en-US" sz="2600" i="0" dirty="0">
                <a:solidFill>
                  <a:schemeClr val="bg1"/>
                </a:solidFill>
                <a:effectLst/>
                <a:latin typeface="Trebuchet MS" panose="020B0603020202020204" pitchFamily="34" charset="0"/>
              </a:rPr>
              <a:t>Owning a Car is Not Necessary </a:t>
            </a:r>
          </a:p>
          <a:p>
            <a:pPr marL="285750" indent="-285750">
              <a:buFont typeface="Wingdings" panose="05000000000000000000" pitchFamily="2" charset="2"/>
              <a:buChar char="Ø"/>
            </a:pPr>
            <a:r>
              <a:rPr lang="en-IN" sz="2600" i="0" dirty="0">
                <a:solidFill>
                  <a:schemeClr val="bg1"/>
                </a:solidFill>
                <a:effectLst/>
                <a:latin typeface="Trebuchet MS" panose="020B0603020202020204" pitchFamily="34" charset="0"/>
              </a:rPr>
              <a:t> Renting Huge Vehicles</a:t>
            </a:r>
          </a:p>
          <a:p>
            <a:pPr marL="285750" indent="-285750">
              <a:buFont typeface="Wingdings" panose="05000000000000000000" pitchFamily="2" charset="2"/>
              <a:buChar char="Ø"/>
            </a:pPr>
            <a:r>
              <a:rPr lang="en-IN" sz="2600" dirty="0">
                <a:solidFill>
                  <a:schemeClr val="bg1"/>
                </a:solidFill>
                <a:latin typeface="Trebuchet MS" panose="020B0603020202020204" pitchFamily="34" charset="0"/>
              </a:rPr>
              <a:t> </a:t>
            </a:r>
            <a:r>
              <a:rPr lang="en-IN" sz="2600" i="0" dirty="0">
                <a:solidFill>
                  <a:schemeClr val="bg1"/>
                </a:solidFill>
                <a:effectLst/>
                <a:latin typeface="Trebuchet MS" panose="020B0603020202020204" pitchFamily="34" charset="0"/>
              </a:rPr>
              <a:t>Excellent for Vacation</a:t>
            </a:r>
            <a:r>
              <a:rPr lang="en-IN" sz="2600" dirty="0">
                <a:solidFill>
                  <a:schemeClr val="bg1"/>
                </a:solidFill>
                <a:latin typeface="Trebuchet MS" panose="020B0603020202020204" pitchFamily="34" charset="0"/>
              </a:rPr>
              <a:t> </a:t>
            </a:r>
          </a:p>
          <a:p>
            <a:pPr marL="285750" indent="-285750">
              <a:buFont typeface="Wingdings" panose="05000000000000000000" pitchFamily="2" charset="2"/>
              <a:buChar char="Ø"/>
            </a:pPr>
            <a:r>
              <a:rPr lang="en-IN" sz="2600" dirty="0">
                <a:solidFill>
                  <a:schemeClr val="bg1"/>
                </a:solidFill>
                <a:latin typeface="Trebuchet MS" panose="020B0603020202020204" pitchFamily="34" charset="0"/>
              </a:rPr>
              <a:t> </a:t>
            </a:r>
            <a:r>
              <a:rPr lang="en-IN" sz="2600" i="0" dirty="0">
                <a:solidFill>
                  <a:schemeClr val="bg1"/>
                </a:solidFill>
                <a:effectLst/>
                <a:latin typeface="Trebuchet MS" panose="020B0603020202020204" pitchFamily="34" charset="0"/>
              </a:rPr>
              <a:t>Getting Better Mileage</a:t>
            </a:r>
            <a:endParaRPr lang="en-US" sz="2600" i="0" dirty="0">
              <a:solidFill>
                <a:schemeClr val="bg1"/>
              </a:solidFill>
              <a:effectLst/>
              <a:latin typeface="Trebuchet MS" panose="020B0603020202020204" pitchFamily="34" charset="0"/>
            </a:endParaRPr>
          </a:p>
          <a:p>
            <a:pPr marL="285750" indent="-285750">
              <a:buFont typeface="Wingdings" panose="05000000000000000000" pitchFamily="2" charset="2"/>
              <a:buChar char="Ø"/>
            </a:pPr>
            <a:endParaRPr lang="en-IN" sz="2600" dirty="0">
              <a:solidFill>
                <a:schemeClr val="bg1"/>
              </a:solidFill>
              <a:latin typeface="Trebuchet MS" panose="020B0603020202020204" pitchFamily="34" charset="0"/>
            </a:endParaRPr>
          </a:p>
          <a:p>
            <a:pPr marL="285750" indent="-285750">
              <a:buFont typeface="Wingdings" panose="05000000000000000000" pitchFamily="2" charset="2"/>
              <a:buChar char="Ø"/>
            </a:pPr>
            <a:endParaRPr lang="en-IN" sz="2600" i="0" dirty="0">
              <a:solidFill>
                <a:schemeClr val="bg1"/>
              </a:solidFill>
              <a:effectLst/>
              <a:latin typeface="Trebuchet MS" panose="020B0603020202020204" pitchFamily="34" charset="0"/>
            </a:endParaRPr>
          </a:p>
          <a:p>
            <a:pPr marL="285750" indent="-285750">
              <a:buFont typeface="Wingdings" panose="05000000000000000000" pitchFamily="2" charset="2"/>
              <a:buChar char="Ø"/>
            </a:pPr>
            <a:endParaRPr lang="en-IN" sz="2600" i="0" dirty="0">
              <a:solidFill>
                <a:schemeClr val="bg1"/>
              </a:solidFill>
              <a:effectLst/>
              <a:latin typeface="Trebuchet MS" panose="020B0603020202020204" pitchFamily="34" charset="0"/>
            </a:endParaRPr>
          </a:p>
          <a:p>
            <a:pPr marL="285750" indent="-285750">
              <a:buFont typeface="Wingdings" panose="05000000000000000000" pitchFamily="2" charset="2"/>
              <a:buChar char="Ø"/>
            </a:pPr>
            <a:endParaRPr lang="en-US" sz="2600" i="0" dirty="0">
              <a:solidFill>
                <a:schemeClr val="bg1"/>
              </a:solidFill>
              <a:effectLst/>
              <a:latin typeface="Trebuchet MS" panose="020B0603020202020204" pitchFamily="34" charset="0"/>
            </a:endParaRPr>
          </a:p>
          <a:p>
            <a:pPr marL="285750" indent="-285750">
              <a:buFont typeface="Wingdings" panose="05000000000000000000" pitchFamily="2" charset="2"/>
              <a:buChar char="Ø"/>
            </a:pPr>
            <a:endParaRPr lang="en-IN" sz="2600" dirty="0">
              <a:latin typeface="Trebuchet MS" panose="020B0603020202020204" pitchFamily="34" charset="0"/>
            </a:endParaRPr>
          </a:p>
        </p:txBody>
      </p:sp>
      <p:pic>
        <p:nvPicPr>
          <p:cNvPr id="5" name="Picture 4">
            <a:extLst>
              <a:ext uri="{FF2B5EF4-FFF2-40B4-BE49-F238E27FC236}">
                <a16:creationId xmlns:a16="http://schemas.microsoft.com/office/drawing/2014/main" id="{5DB5C8E5-6CA7-4F42-9AD8-A993B3F00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29" y="5480490"/>
            <a:ext cx="901587" cy="1307936"/>
          </a:xfrm>
          <a:prstGeom prst="rect">
            <a:avLst/>
          </a:prstGeom>
        </p:spPr>
      </p:pic>
    </p:spTree>
    <p:extLst>
      <p:ext uri="{BB962C8B-B14F-4D97-AF65-F5344CB8AC3E}">
        <p14:creationId xmlns:p14="http://schemas.microsoft.com/office/powerpoint/2010/main" val="383462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1200329"/>
          </a:xfrm>
          <a:prstGeom prst="rect">
            <a:avLst/>
          </a:prstGeom>
          <a:noFill/>
          <a:ln w="19050">
            <a:noFill/>
          </a:ln>
        </p:spPr>
        <p:txBody>
          <a:bodyPr wrap="square" rtlCol="0">
            <a:spAutoFit/>
          </a:bodyPr>
          <a:lstStyle/>
          <a:p>
            <a:r>
              <a:rPr lang="en-US" sz="7200" i="1" dirty="0">
                <a:solidFill>
                  <a:schemeClr val="bg1"/>
                </a:solidFill>
                <a:latin typeface="Algerian" panose="04020705040A02060702" pitchFamily="82" charset="0"/>
              </a:rPr>
              <a:t>DISADVANTAGES</a:t>
            </a:r>
            <a:endParaRPr lang="en-IN" sz="7200" i="1" dirty="0">
              <a:solidFill>
                <a:schemeClr val="bg1"/>
              </a:solidFill>
              <a:latin typeface="Algerian" panose="04020705040A02060702" pitchFamily="82" charset="0"/>
            </a:endParaRPr>
          </a:p>
        </p:txBody>
      </p:sp>
      <p:sp>
        <p:nvSpPr>
          <p:cNvPr id="7" name="TextBox 6">
            <a:extLst>
              <a:ext uri="{FF2B5EF4-FFF2-40B4-BE49-F238E27FC236}">
                <a16:creationId xmlns:a16="http://schemas.microsoft.com/office/drawing/2014/main" id="{85A1EE47-CE41-22A0-CC97-5C740729CAD1}"/>
              </a:ext>
            </a:extLst>
          </p:cNvPr>
          <p:cNvSpPr txBox="1"/>
          <p:nvPr/>
        </p:nvSpPr>
        <p:spPr>
          <a:xfrm>
            <a:off x="670561" y="1552530"/>
            <a:ext cx="5171439" cy="3539430"/>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solidFill>
                  <a:schemeClr val="bg1"/>
                </a:solidFill>
                <a:latin typeface="Trebuchet MS" panose="020B0603020202020204" pitchFamily="34" charset="0"/>
              </a:rPr>
              <a:t> </a:t>
            </a:r>
            <a:r>
              <a:rPr lang="en-IN" sz="2800" i="0" dirty="0">
                <a:solidFill>
                  <a:schemeClr val="bg1"/>
                </a:solidFill>
                <a:effectLst/>
                <a:latin typeface="Trebuchet MS" panose="020B0603020202020204" pitchFamily="34" charset="0"/>
              </a:rPr>
              <a:t>Strict Terms and Conditions.</a:t>
            </a:r>
          </a:p>
          <a:p>
            <a:pPr marL="285750" indent="-285750">
              <a:buFont typeface="Wingdings" panose="05000000000000000000" pitchFamily="2" charset="2"/>
              <a:buChar char="Ø"/>
            </a:pPr>
            <a:r>
              <a:rPr lang="en-IN" sz="2800" dirty="0">
                <a:solidFill>
                  <a:schemeClr val="bg1"/>
                </a:solidFill>
                <a:latin typeface="Trebuchet MS" panose="020B0603020202020204" pitchFamily="34" charset="0"/>
              </a:rPr>
              <a:t> Availability of proper network connection in remote areas in your smart device.</a:t>
            </a:r>
          </a:p>
          <a:p>
            <a:pPr marL="285750" indent="-285750">
              <a:buFont typeface="Wingdings" panose="05000000000000000000" pitchFamily="2" charset="2"/>
              <a:buChar char="Ø"/>
            </a:pPr>
            <a:r>
              <a:rPr lang="en-IN" sz="2800" dirty="0">
                <a:solidFill>
                  <a:schemeClr val="bg1"/>
                </a:solidFill>
                <a:latin typeface="Trebuchet MS" panose="020B0603020202020204" pitchFamily="34" charset="0"/>
              </a:rPr>
              <a:t> Pick and drop location may vary.</a:t>
            </a:r>
          </a:p>
          <a:p>
            <a:pPr marL="285750" indent="-285750">
              <a:buFont typeface="Wingdings" panose="05000000000000000000" pitchFamily="2" charset="2"/>
              <a:buChar char="Ø"/>
            </a:pPr>
            <a:r>
              <a:rPr lang="en-IN" sz="2800" dirty="0">
                <a:solidFill>
                  <a:schemeClr val="bg1"/>
                </a:solidFill>
                <a:latin typeface="Trebuchet MS" panose="020B0603020202020204" pitchFamily="34" charset="0"/>
              </a:rPr>
              <a:t> Limited vehicles available.</a:t>
            </a:r>
          </a:p>
        </p:txBody>
      </p:sp>
      <p:pic>
        <p:nvPicPr>
          <p:cNvPr id="6146" name="Picture 2" descr="Indians are increasingly renting cars instead of buying. But does it really  suit you? - The Economic Times">
            <a:extLst>
              <a:ext uri="{FF2B5EF4-FFF2-40B4-BE49-F238E27FC236}">
                <a16:creationId xmlns:a16="http://schemas.microsoft.com/office/drawing/2014/main" id="{68B88733-383E-EEB9-E932-7B70BF487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560" y="1736088"/>
            <a:ext cx="4876800" cy="36576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51AAFF7B-6B95-43C5-8F83-36BAB45A8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95" y="5393689"/>
            <a:ext cx="901587" cy="1307936"/>
          </a:xfrm>
          <a:prstGeom prst="rect">
            <a:avLst/>
          </a:prstGeom>
        </p:spPr>
      </p:pic>
    </p:spTree>
    <p:extLst>
      <p:ext uri="{BB962C8B-B14F-4D97-AF65-F5344CB8AC3E}">
        <p14:creationId xmlns:p14="http://schemas.microsoft.com/office/powerpoint/2010/main" val="192179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923330"/>
          </a:xfrm>
          <a:prstGeom prst="rect">
            <a:avLst/>
          </a:prstGeom>
          <a:noFill/>
          <a:ln w="19050">
            <a:noFill/>
          </a:ln>
        </p:spPr>
        <p:txBody>
          <a:bodyPr wrap="square" rtlCol="0">
            <a:spAutoFit/>
          </a:bodyPr>
          <a:lstStyle/>
          <a:p>
            <a:r>
              <a:rPr lang="en-US" sz="5400" i="1" dirty="0">
                <a:solidFill>
                  <a:schemeClr val="bg1"/>
                </a:solidFill>
                <a:latin typeface="Algerian" panose="04020705040A02060702" pitchFamily="82" charset="0"/>
              </a:rPr>
              <a:t>Screenshots of project</a:t>
            </a:r>
            <a:endParaRPr lang="en-IN" sz="5400" i="1" dirty="0">
              <a:solidFill>
                <a:schemeClr val="bg1"/>
              </a:solidFill>
              <a:latin typeface="Algerian" panose="04020705040A02060702" pitchFamily="82" charset="0"/>
            </a:endParaRPr>
          </a:p>
        </p:txBody>
      </p:sp>
      <p:pic>
        <p:nvPicPr>
          <p:cNvPr id="4" name="Picture 3">
            <a:extLst>
              <a:ext uri="{FF2B5EF4-FFF2-40B4-BE49-F238E27FC236}">
                <a16:creationId xmlns:a16="http://schemas.microsoft.com/office/drawing/2014/main" id="{02B832E2-DCA1-7310-2B6A-1BE692F9D0C8}"/>
              </a:ext>
            </a:extLst>
          </p:cNvPr>
          <p:cNvPicPr>
            <a:picLocks noChangeAspect="1"/>
          </p:cNvPicPr>
          <p:nvPr/>
        </p:nvPicPr>
        <p:blipFill rotWithShape="1">
          <a:blip r:embed="rId2"/>
          <a:srcRect l="2964" t="12511" r="987" b="6502"/>
          <a:stretch/>
        </p:blipFill>
        <p:spPr bwMode="auto">
          <a:xfrm>
            <a:off x="377962" y="1873385"/>
            <a:ext cx="5409888" cy="25657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3215CD2-8A1A-B8DE-D204-304651A137C3}"/>
              </a:ext>
            </a:extLst>
          </p:cNvPr>
          <p:cNvPicPr>
            <a:picLocks noChangeAspect="1"/>
          </p:cNvPicPr>
          <p:nvPr/>
        </p:nvPicPr>
        <p:blipFill rotWithShape="1">
          <a:blip r:embed="rId3"/>
          <a:srcRect l="3457" t="12511" r="1105" b="5838"/>
          <a:stretch/>
        </p:blipFill>
        <p:spPr bwMode="auto">
          <a:xfrm>
            <a:off x="6309883" y="1873385"/>
            <a:ext cx="5488353" cy="264100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F137D28-7190-E6C7-65E6-BB5D9810D031}"/>
              </a:ext>
            </a:extLst>
          </p:cNvPr>
          <p:cNvSpPr txBox="1"/>
          <p:nvPr/>
        </p:nvSpPr>
        <p:spPr>
          <a:xfrm>
            <a:off x="2173248" y="4747716"/>
            <a:ext cx="2931459" cy="523220"/>
          </a:xfrm>
          <a:prstGeom prst="rect">
            <a:avLst/>
          </a:prstGeom>
          <a:noFill/>
        </p:spPr>
        <p:txBody>
          <a:bodyPr wrap="square" rtlCol="0">
            <a:spAutoFit/>
          </a:bodyPr>
          <a:lstStyle/>
          <a:p>
            <a:r>
              <a:rPr lang="en-US" sz="2800" dirty="0">
                <a:solidFill>
                  <a:schemeClr val="bg1"/>
                </a:solidFill>
              </a:rPr>
              <a:t>Login Page</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8246605" y="4747716"/>
            <a:ext cx="2931459" cy="523220"/>
          </a:xfrm>
          <a:prstGeom prst="rect">
            <a:avLst/>
          </a:prstGeom>
          <a:noFill/>
        </p:spPr>
        <p:txBody>
          <a:bodyPr wrap="square" rtlCol="0">
            <a:spAutoFit/>
          </a:bodyPr>
          <a:lstStyle/>
          <a:p>
            <a:r>
              <a:rPr lang="en-US" sz="2800" dirty="0">
                <a:solidFill>
                  <a:schemeClr val="bg1"/>
                </a:solidFill>
              </a:rPr>
              <a:t>Register Page</a:t>
            </a:r>
            <a:endParaRPr lang="en-IN" sz="2800" dirty="0">
              <a:solidFill>
                <a:schemeClr val="bg1"/>
              </a:solidFill>
            </a:endParaRPr>
          </a:p>
        </p:txBody>
      </p:sp>
      <p:pic>
        <p:nvPicPr>
          <p:cNvPr id="9" name="Picture 8">
            <a:extLst>
              <a:ext uri="{FF2B5EF4-FFF2-40B4-BE49-F238E27FC236}">
                <a16:creationId xmlns:a16="http://schemas.microsoft.com/office/drawing/2014/main" id="{B1E9B92D-CCF7-4460-B744-9A60BE6D9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39" y="5550064"/>
            <a:ext cx="901587" cy="1307936"/>
          </a:xfrm>
          <a:prstGeom prst="rect">
            <a:avLst/>
          </a:prstGeom>
        </p:spPr>
      </p:pic>
    </p:spTree>
    <p:extLst>
      <p:ext uri="{BB962C8B-B14F-4D97-AF65-F5344CB8AC3E}">
        <p14:creationId xmlns:p14="http://schemas.microsoft.com/office/powerpoint/2010/main" val="2443758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923330"/>
          </a:xfrm>
          <a:prstGeom prst="rect">
            <a:avLst/>
          </a:prstGeom>
          <a:noFill/>
          <a:ln w="19050">
            <a:noFill/>
          </a:ln>
        </p:spPr>
        <p:txBody>
          <a:bodyPr wrap="square" rtlCol="0">
            <a:spAutoFit/>
          </a:bodyPr>
          <a:lstStyle/>
          <a:p>
            <a:r>
              <a:rPr lang="en-US" sz="5400" i="1" dirty="0">
                <a:solidFill>
                  <a:schemeClr val="bg1"/>
                </a:solidFill>
                <a:latin typeface="Algerian" panose="04020705040A02060702" pitchFamily="82" charset="0"/>
              </a:rPr>
              <a:t>Screenshots of project</a:t>
            </a:r>
            <a:endParaRPr lang="en-IN" sz="54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2173248" y="4747716"/>
            <a:ext cx="2931459" cy="523220"/>
          </a:xfrm>
          <a:prstGeom prst="rect">
            <a:avLst/>
          </a:prstGeom>
          <a:noFill/>
        </p:spPr>
        <p:txBody>
          <a:bodyPr wrap="square" rtlCol="0">
            <a:spAutoFit/>
          </a:bodyPr>
          <a:lstStyle/>
          <a:p>
            <a:r>
              <a:rPr lang="en-US" sz="2800" dirty="0">
                <a:solidFill>
                  <a:schemeClr val="bg1"/>
                </a:solidFill>
              </a:rPr>
              <a:t>Home Page</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r>
              <a:rPr lang="en-US" sz="2800" dirty="0">
                <a:solidFill>
                  <a:schemeClr val="bg1"/>
                </a:solidFill>
              </a:rPr>
              <a:t>About Us and Feature Page</a:t>
            </a:r>
            <a:endParaRPr lang="en-IN" sz="2800" dirty="0">
              <a:solidFill>
                <a:schemeClr val="bg1"/>
              </a:solidFill>
            </a:endParaRPr>
          </a:p>
        </p:txBody>
      </p:sp>
      <p:pic>
        <p:nvPicPr>
          <p:cNvPr id="11" name="Picture 10">
            <a:extLst>
              <a:ext uri="{FF2B5EF4-FFF2-40B4-BE49-F238E27FC236}">
                <a16:creationId xmlns:a16="http://schemas.microsoft.com/office/drawing/2014/main" id="{AA9496E0-ABBE-B2D3-68ED-6E6FCAA4E4E7}"/>
              </a:ext>
            </a:extLst>
          </p:cNvPr>
          <p:cNvPicPr>
            <a:picLocks noChangeAspect="1"/>
          </p:cNvPicPr>
          <p:nvPr/>
        </p:nvPicPr>
        <p:blipFill>
          <a:blip r:embed="rId2"/>
          <a:stretch>
            <a:fillRect/>
          </a:stretch>
        </p:blipFill>
        <p:spPr>
          <a:xfrm>
            <a:off x="383026" y="1873385"/>
            <a:ext cx="5455308" cy="2757504"/>
          </a:xfrm>
          <a:prstGeom prst="rect">
            <a:avLst/>
          </a:prstGeom>
        </p:spPr>
      </p:pic>
      <p:pic>
        <p:nvPicPr>
          <p:cNvPr id="13" name="Picture 12">
            <a:extLst>
              <a:ext uri="{FF2B5EF4-FFF2-40B4-BE49-F238E27FC236}">
                <a16:creationId xmlns:a16="http://schemas.microsoft.com/office/drawing/2014/main" id="{ED3956E2-93B3-6BEA-BB03-8D9355CC123E}"/>
              </a:ext>
            </a:extLst>
          </p:cNvPr>
          <p:cNvPicPr>
            <a:picLocks noChangeAspect="1"/>
          </p:cNvPicPr>
          <p:nvPr/>
        </p:nvPicPr>
        <p:blipFill>
          <a:blip r:embed="rId3"/>
          <a:stretch>
            <a:fillRect/>
          </a:stretch>
        </p:blipFill>
        <p:spPr>
          <a:xfrm>
            <a:off x="6353668" y="1873385"/>
            <a:ext cx="5455308" cy="2764591"/>
          </a:xfrm>
          <a:prstGeom prst="rect">
            <a:avLst/>
          </a:prstGeom>
        </p:spPr>
      </p:pic>
      <p:pic>
        <p:nvPicPr>
          <p:cNvPr id="5" name="Picture 4">
            <a:extLst>
              <a:ext uri="{FF2B5EF4-FFF2-40B4-BE49-F238E27FC236}">
                <a16:creationId xmlns:a16="http://schemas.microsoft.com/office/drawing/2014/main" id="{69149D03-75F1-442E-A6DD-EE3754443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5" y="5375529"/>
            <a:ext cx="901587" cy="1307936"/>
          </a:xfrm>
          <a:prstGeom prst="rect">
            <a:avLst/>
          </a:prstGeom>
        </p:spPr>
      </p:pic>
    </p:spTree>
    <p:extLst>
      <p:ext uri="{BB962C8B-B14F-4D97-AF65-F5344CB8AC3E}">
        <p14:creationId xmlns:p14="http://schemas.microsoft.com/office/powerpoint/2010/main" val="2051610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97793BA-FCA6-4D63-8CF6-9F3617B01650}"/>
              </a:ext>
            </a:extLst>
          </p:cNvPr>
          <p:cNvGraphicFramePr>
            <a:graphicFrameLocks noGrp="1"/>
          </p:cNvGraphicFramePr>
          <p:nvPr>
            <p:extLst>
              <p:ext uri="{D42A27DB-BD31-4B8C-83A1-F6EECF244321}">
                <p14:modId xmlns:p14="http://schemas.microsoft.com/office/powerpoint/2010/main" val="3208248986"/>
              </p:ext>
            </p:extLst>
          </p:nvPr>
        </p:nvGraphicFramePr>
        <p:xfrm>
          <a:off x="891156" y="4848526"/>
          <a:ext cx="7692764" cy="1052894"/>
        </p:xfrm>
        <a:graphic>
          <a:graphicData uri="http://schemas.openxmlformats.org/drawingml/2006/table">
            <a:tbl>
              <a:tblPr firstRow="1" firstCol="1" bandRow="1">
                <a:effectLst>
                  <a:outerShdw blurRad="50800" dist="38100" dir="5400000" sx="104000" sy="104000" algn="t" rotWithShape="0">
                    <a:prstClr val="black">
                      <a:alpha val="40000"/>
                    </a:prstClr>
                  </a:outerShdw>
                </a:effectLst>
                <a:tableStyleId>{073A0DAA-6AF3-43AB-8588-CEC1D06C72B9}</a:tableStyleId>
              </a:tblPr>
              <a:tblGrid>
                <a:gridCol w="3846382">
                  <a:extLst>
                    <a:ext uri="{9D8B030D-6E8A-4147-A177-3AD203B41FA5}">
                      <a16:colId xmlns:a16="http://schemas.microsoft.com/office/drawing/2014/main" val="1937376366"/>
                    </a:ext>
                  </a:extLst>
                </a:gridCol>
                <a:gridCol w="3846382">
                  <a:extLst>
                    <a:ext uri="{9D8B030D-6E8A-4147-A177-3AD203B41FA5}">
                      <a16:colId xmlns:a16="http://schemas.microsoft.com/office/drawing/2014/main" val="2907880587"/>
                    </a:ext>
                  </a:extLst>
                </a:gridCol>
              </a:tblGrid>
              <a:tr h="0">
                <a:tc>
                  <a:txBody>
                    <a:bodyPr/>
                    <a:lstStyle/>
                    <a:p>
                      <a:pPr algn="ctr">
                        <a:lnSpc>
                          <a:spcPct val="115000"/>
                        </a:lnSpc>
                        <a:spcAft>
                          <a:spcPts val="1000"/>
                        </a:spcAft>
                      </a:pPr>
                      <a:r>
                        <a:rPr lang="en-US" sz="3200" b="1" dirty="0">
                          <a:effectLst/>
                        </a:rPr>
                        <a:t>8CSE1</a:t>
                      </a:r>
                      <a:endParaRPr lang="en-IN" sz="2000" b="1" dirty="0">
                        <a:solidFill>
                          <a:schemeClr val="bg1"/>
                        </a:solidFill>
                        <a:effectLst/>
                        <a:latin typeface="Calibri" panose="020F0502020204030204" pitchFamily="34" charset="0"/>
                        <a:ea typeface="Times New Roman" panose="02020603050405020304" pitchFamily="18" charset="0"/>
                        <a:cs typeface="Mangal"/>
                      </a:endParaRPr>
                    </a:p>
                  </a:txBody>
                  <a:tcPr marL="68580" marR="68580" marT="0" marB="0"/>
                </a:tc>
                <a:tc>
                  <a:txBody>
                    <a:bodyPr/>
                    <a:lstStyle/>
                    <a:p>
                      <a:pPr algn="ctr">
                        <a:lnSpc>
                          <a:spcPct val="115000"/>
                        </a:lnSpc>
                        <a:spcAft>
                          <a:spcPts val="1000"/>
                        </a:spcAft>
                      </a:pPr>
                      <a:r>
                        <a:rPr lang="en-US" sz="3200" b="1" dirty="0">
                          <a:solidFill>
                            <a:schemeClr val="tx1"/>
                          </a:solidFill>
                          <a:effectLst/>
                          <a:latin typeface="Calibri" panose="020F0502020204030204" pitchFamily="34" charset="0"/>
                          <a:ea typeface="Times New Roman" panose="02020603050405020304" pitchFamily="18" charset="0"/>
                          <a:cs typeface="Mangal"/>
                        </a:rPr>
                        <a:t>DEPSTAR</a:t>
                      </a:r>
                      <a:endParaRPr lang="en-IN" sz="2000" b="1" dirty="0">
                        <a:solidFill>
                          <a:schemeClr val="tx1"/>
                        </a:solidFill>
                        <a:effectLst/>
                        <a:latin typeface="Calibri" panose="020F0502020204030204" pitchFamily="34" charset="0"/>
                        <a:ea typeface="Times New Roman" panose="02020603050405020304" pitchFamily="18" charset="0"/>
                        <a:cs typeface="Mangal"/>
                      </a:endParaRPr>
                    </a:p>
                  </a:txBody>
                  <a:tcPr marL="68580" marR="68580" marT="0" marB="0"/>
                </a:tc>
                <a:extLst>
                  <a:ext uri="{0D108BD9-81ED-4DB2-BD59-A6C34878D82A}">
                    <a16:rowId xmlns:a16="http://schemas.microsoft.com/office/drawing/2014/main" val="1240585819"/>
                  </a:ext>
                </a:extLst>
              </a:tr>
              <a:tr h="0">
                <a:tc>
                  <a:txBody>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US" sz="3200" b="1" dirty="0">
                          <a:effectLst/>
                        </a:rPr>
                        <a:t> </a:t>
                      </a:r>
                      <a:r>
                        <a:rPr lang="en-IN" sz="3200" b="0" i="0" u="none" strike="noStrike" kern="1200" baseline="0">
                          <a:solidFill>
                            <a:schemeClr val="lt1"/>
                          </a:solidFill>
                          <a:latin typeface="+mn-lt"/>
                          <a:ea typeface="+mn-ea"/>
                          <a:cs typeface="+mn-cs"/>
                        </a:rPr>
                        <a:t>CS453</a:t>
                      </a:r>
                      <a:endParaRPr lang="en-IN" sz="1800" b="0" i="0" u="none" strike="noStrike" kern="1200" baseline="0" dirty="0">
                        <a:solidFill>
                          <a:schemeClr val="lt1"/>
                        </a:solidFill>
                        <a:latin typeface="+mn-lt"/>
                        <a:ea typeface="+mn-ea"/>
                        <a:cs typeface="+mn-cs"/>
                      </a:endParaRPr>
                    </a:p>
                  </a:txBody>
                  <a:tcPr marL="68580" marR="68580" marT="0" marB="0"/>
                </a:tc>
                <a:tc>
                  <a:txBody>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3200" b="0" i="0" u="none" strike="noStrike" kern="1200" baseline="0" dirty="0">
                          <a:solidFill>
                            <a:schemeClr val="dk1"/>
                          </a:solidFill>
                          <a:latin typeface="+mn-lt"/>
                          <a:ea typeface="+mn-ea"/>
                          <a:cs typeface="+mn-cs"/>
                        </a:rPr>
                        <a:t>SGP-VIII</a:t>
                      </a:r>
                      <a:endParaRPr lang="en-IN" sz="2000" b="1" dirty="0">
                        <a:solidFill>
                          <a:schemeClr val="bg1"/>
                        </a:solidFill>
                        <a:effectLst/>
                        <a:latin typeface="Calibri" panose="020F0502020204030204" pitchFamily="34" charset="0"/>
                        <a:ea typeface="Times New Roman" panose="02020603050405020304" pitchFamily="18" charset="0"/>
                        <a:cs typeface="Mangal"/>
                      </a:endParaRPr>
                    </a:p>
                  </a:txBody>
                  <a:tcPr marL="68580" marR="68580" marT="0" marB="0"/>
                </a:tc>
                <a:extLst>
                  <a:ext uri="{0D108BD9-81ED-4DB2-BD59-A6C34878D82A}">
                    <a16:rowId xmlns:a16="http://schemas.microsoft.com/office/drawing/2014/main" val="3410157361"/>
                  </a:ext>
                </a:extLst>
              </a:tr>
            </a:tbl>
          </a:graphicData>
        </a:graphic>
      </p:graphicFrame>
      <p:pic>
        <p:nvPicPr>
          <p:cNvPr id="5" name="Picture 2" descr="DPIATR ANAN - 2022 Admission Process, Ranking, Reviews, Affiliations">
            <a:extLst>
              <a:ext uri="{FF2B5EF4-FFF2-40B4-BE49-F238E27FC236}">
                <a16:creationId xmlns:a16="http://schemas.microsoft.com/office/drawing/2014/main" id="{B757C0AF-6895-5550-0C09-BDF5BE323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652" y="481657"/>
            <a:ext cx="2773807" cy="1495680"/>
          </a:xfrm>
          <a:prstGeom prst="rect">
            <a:avLst/>
          </a:prstGeom>
          <a:noFill/>
          <a:effectLst>
            <a:outerShdw blurRad="508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IQAC - CHARUSAT">
            <a:extLst>
              <a:ext uri="{FF2B5EF4-FFF2-40B4-BE49-F238E27FC236}">
                <a16:creationId xmlns:a16="http://schemas.microsoft.com/office/drawing/2014/main" id="{9E4B3A2E-0B9E-1D60-E957-F81DEF9A8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57" y="479239"/>
            <a:ext cx="7912926" cy="1498098"/>
          </a:xfrm>
          <a:prstGeom prst="rect">
            <a:avLst/>
          </a:prstGeom>
          <a:noFill/>
          <a:effectLst>
            <a:outerShdw blurRad="50800" dist="38100" dir="5400000" sx="102000" sy="102000" algn="t" rotWithShape="0">
              <a:prstClr val="black"/>
            </a:outerShdw>
          </a:effectLst>
          <a:extLst>
            <a:ext uri="{909E8E84-426E-40DD-AFC4-6F175D3DCCD1}">
              <a14:hiddenFill xmlns:a14="http://schemas.microsoft.com/office/drawing/2010/main">
                <a:solidFill>
                  <a:srgbClr val="FFFFFF"/>
                </a:solidFill>
              </a14:hiddenFill>
            </a:ext>
          </a:extLst>
        </p:spPr>
      </p:pic>
      <p:pic>
        <p:nvPicPr>
          <p:cNvPr id="1030" name="Picture 6" descr="Car Dealer 3.7.0 NULLED – Automotive Responsive WordPress Theme Download GPL">
            <a:extLst>
              <a:ext uri="{FF2B5EF4-FFF2-40B4-BE49-F238E27FC236}">
                <a16:creationId xmlns:a16="http://schemas.microsoft.com/office/drawing/2014/main" id="{77E3896B-3733-7D14-173B-8A1A267EF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2046" y="5271246"/>
            <a:ext cx="2476754" cy="1238377"/>
          </a:xfrm>
          <a:prstGeom prst="rect">
            <a:avLst/>
          </a:prstGeom>
          <a:noFill/>
          <a:effectLst>
            <a:outerShdw blurRad="50800" dist="38100" dir="5400000" sx="106000" sy="106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168769-CEEC-0CBC-FB38-F72A2170A12B}"/>
              </a:ext>
            </a:extLst>
          </p:cNvPr>
          <p:cNvSpPr/>
          <p:nvPr/>
        </p:nvSpPr>
        <p:spPr>
          <a:xfrm>
            <a:off x="2451337" y="2335896"/>
            <a:ext cx="393056" cy="923330"/>
          </a:xfrm>
          <a:prstGeom prst="rect">
            <a:avLst/>
          </a:prstGeom>
          <a:noFill/>
        </p:spPr>
        <p:txBody>
          <a:bodyPr wrap="none" lIns="91440" tIns="45720" rIns="91440" bIns="45720">
            <a:spAutoFit/>
          </a:bodyPr>
          <a:lstStyle/>
          <a:p>
            <a:pPr algn="ctr"/>
            <a:r>
              <a:rPr lang="en-US" sz="5400" b="0" cap="none" spc="0" dirty="0">
                <a:ln w="0"/>
                <a:solidFill>
                  <a:schemeClr val="bg1">
                    <a:lumMod val="85000"/>
                    <a:lumOff val="15000"/>
                  </a:schemeClr>
                </a:solidFill>
                <a:effectLst>
                  <a:reflection blurRad="6350" stA="53000" endA="300" endPos="35500" dir="5400000" sy="-90000" algn="bl" rotWithShape="0"/>
                </a:effectLst>
              </a:rPr>
              <a:t> </a:t>
            </a:r>
            <a:endParaRPr lang="en-IN" sz="5400" b="0" cap="none" spc="0" dirty="0">
              <a:ln w="0"/>
              <a:solidFill>
                <a:schemeClr val="bg1">
                  <a:lumMod val="85000"/>
                  <a:lumOff val="15000"/>
                </a:schemeClr>
              </a:solidFill>
              <a:effectLst>
                <a:reflection blurRad="6350" stA="53000" endA="300" endPos="35500" dir="5400000" sy="-90000" algn="bl" rotWithShape="0"/>
              </a:effectLst>
            </a:endParaRPr>
          </a:p>
        </p:txBody>
      </p:sp>
      <p:sp>
        <p:nvSpPr>
          <p:cNvPr id="16" name="Rectangle 15">
            <a:extLst>
              <a:ext uri="{FF2B5EF4-FFF2-40B4-BE49-F238E27FC236}">
                <a16:creationId xmlns:a16="http://schemas.microsoft.com/office/drawing/2014/main" id="{008326CC-DAD6-8561-C3C9-73E75281F191}"/>
              </a:ext>
            </a:extLst>
          </p:cNvPr>
          <p:cNvSpPr/>
          <p:nvPr/>
        </p:nvSpPr>
        <p:spPr>
          <a:xfrm>
            <a:off x="2647865" y="2436559"/>
            <a:ext cx="5714706" cy="646331"/>
          </a:xfrm>
          <a:prstGeom prst="rect">
            <a:avLst/>
          </a:prstGeom>
          <a:noFill/>
        </p:spPr>
        <p:txBody>
          <a:bodyPr wrap="none" lIns="91440" tIns="45720" rIns="91440" bIns="45720">
            <a:spAutoFit/>
          </a:bodyPr>
          <a:lstStyle/>
          <a:p>
            <a:r>
              <a:rPr lang="en-US" sz="3600" dirty="0">
                <a:solidFill>
                  <a:schemeClr val="bg1">
                    <a:lumMod val="50000"/>
                  </a:schemeClr>
                </a:solidFill>
              </a:rPr>
              <a:t>D21DCS153 Dhara Thakkar</a:t>
            </a:r>
            <a:endParaRPr lang="en-IN" sz="3600" dirty="0">
              <a:solidFill>
                <a:schemeClr val="bg1">
                  <a:lumMod val="50000"/>
                </a:schemeClr>
              </a:solidFill>
            </a:endParaRPr>
          </a:p>
        </p:txBody>
      </p:sp>
    </p:spTree>
    <p:extLst>
      <p:ext uri="{BB962C8B-B14F-4D97-AF65-F5344CB8AC3E}">
        <p14:creationId xmlns:p14="http://schemas.microsoft.com/office/powerpoint/2010/main" val="304564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923330"/>
          </a:xfrm>
          <a:prstGeom prst="rect">
            <a:avLst/>
          </a:prstGeom>
          <a:noFill/>
          <a:ln w="19050">
            <a:noFill/>
          </a:ln>
        </p:spPr>
        <p:txBody>
          <a:bodyPr wrap="square" rtlCol="0">
            <a:spAutoFit/>
          </a:bodyPr>
          <a:lstStyle/>
          <a:p>
            <a:r>
              <a:rPr lang="en-US" sz="5400" i="1" dirty="0">
                <a:solidFill>
                  <a:schemeClr val="bg1"/>
                </a:solidFill>
                <a:latin typeface="Algerian" panose="04020705040A02060702" pitchFamily="82" charset="0"/>
              </a:rPr>
              <a:t>Screenshots of project</a:t>
            </a:r>
            <a:endParaRPr lang="en-IN" sz="54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1508290" y="4747716"/>
            <a:ext cx="3596418" cy="523220"/>
          </a:xfrm>
          <a:prstGeom prst="rect">
            <a:avLst/>
          </a:prstGeom>
          <a:noFill/>
        </p:spPr>
        <p:txBody>
          <a:bodyPr wrap="square" rtlCol="0">
            <a:spAutoFit/>
          </a:bodyPr>
          <a:lstStyle/>
          <a:p>
            <a:r>
              <a:rPr lang="en-US" sz="2800" dirty="0">
                <a:solidFill>
                  <a:schemeClr val="bg1"/>
                </a:solidFill>
              </a:rPr>
              <a:t>Location of Head Office</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pPr algn="ctr"/>
            <a:r>
              <a:rPr lang="en-US" sz="2800" dirty="0">
                <a:solidFill>
                  <a:schemeClr val="bg1"/>
                </a:solidFill>
              </a:rPr>
              <a:t>Footer</a:t>
            </a:r>
            <a:endParaRPr lang="en-IN" sz="2800" dirty="0">
              <a:solidFill>
                <a:schemeClr val="bg1"/>
              </a:solidFill>
            </a:endParaRPr>
          </a:p>
        </p:txBody>
      </p:sp>
      <p:pic>
        <p:nvPicPr>
          <p:cNvPr id="9" name="Picture 8">
            <a:extLst>
              <a:ext uri="{FF2B5EF4-FFF2-40B4-BE49-F238E27FC236}">
                <a16:creationId xmlns:a16="http://schemas.microsoft.com/office/drawing/2014/main" id="{28681B6A-D26D-5B88-E7FB-9C50CF13D6A8}"/>
              </a:ext>
            </a:extLst>
          </p:cNvPr>
          <p:cNvPicPr>
            <a:picLocks noChangeAspect="1"/>
          </p:cNvPicPr>
          <p:nvPr/>
        </p:nvPicPr>
        <p:blipFill>
          <a:blip r:embed="rId2"/>
          <a:stretch>
            <a:fillRect/>
          </a:stretch>
        </p:blipFill>
        <p:spPr>
          <a:xfrm>
            <a:off x="335855" y="1772150"/>
            <a:ext cx="5577245" cy="2816203"/>
          </a:xfrm>
          <a:prstGeom prst="rect">
            <a:avLst/>
          </a:prstGeom>
        </p:spPr>
      </p:pic>
      <p:pic>
        <p:nvPicPr>
          <p:cNvPr id="11" name="Picture 10">
            <a:extLst>
              <a:ext uri="{FF2B5EF4-FFF2-40B4-BE49-F238E27FC236}">
                <a16:creationId xmlns:a16="http://schemas.microsoft.com/office/drawing/2014/main" id="{5D223F3C-4FF0-583B-ADBD-CB1321F23898}"/>
              </a:ext>
            </a:extLst>
          </p:cNvPr>
          <p:cNvPicPr>
            <a:picLocks noChangeAspect="1"/>
          </p:cNvPicPr>
          <p:nvPr/>
        </p:nvPicPr>
        <p:blipFill>
          <a:blip r:embed="rId3"/>
          <a:stretch>
            <a:fillRect/>
          </a:stretch>
        </p:blipFill>
        <p:spPr>
          <a:xfrm>
            <a:off x="6278902" y="1772150"/>
            <a:ext cx="5577244" cy="2823516"/>
          </a:xfrm>
          <a:prstGeom prst="rect">
            <a:avLst/>
          </a:prstGeom>
        </p:spPr>
      </p:pic>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Tree>
    <p:extLst>
      <p:ext uri="{BB962C8B-B14F-4D97-AF65-F5344CB8AC3E}">
        <p14:creationId xmlns:p14="http://schemas.microsoft.com/office/powerpoint/2010/main" val="4198497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923330"/>
          </a:xfrm>
          <a:prstGeom prst="rect">
            <a:avLst/>
          </a:prstGeom>
          <a:noFill/>
          <a:ln w="19050">
            <a:noFill/>
          </a:ln>
        </p:spPr>
        <p:txBody>
          <a:bodyPr wrap="square" rtlCol="0">
            <a:spAutoFit/>
          </a:bodyPr>
          <a:lstStyle/>
          <a:p>
            <a:r>
              <a:rPr lang="en-US" sz="5400" i="1" dirty="0">
                <a:solidFill>
                  <a:schemeClr val="bg1"/>
                </a:solidFill>
                <a:latin typeface="Algerian" panose="04020705040A02060702" pitchFamily="82" charset="0"/>
              </a:rPr>
              <a:t>Screenshots of project</a:t>
            </a:r>
            <a:endParaRPr lang="en-IN" sz="54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2173248" y="4747716"/>
            <a:ext cx="2931459" cy="523220"/>
          </a:xfrm>
          <a:prstGeom prst="rect">
            <a:avLst/>
          </a:prstGeom>
          <a:noFill/>
        </p:spPr>
        <p:txBody>
          <a:bodyPr wrap="square" rtlCol="0">
            <a:spAutoFit/>
          </a:bodyPr>
          <a:lstStyle/>
          <a:p>
            <a:r>
              <a:rPr lang="en-US" sz="2800" dirty="0">
                <a:solidFill>
                  <a:schemeClr val="bg1"/>
                </a:solidFill>
              </a:rPr>
              <a:t>Contact Page</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pPr algn="ctr"/>
            <a:r>
              <a:rPr lang="en-US" sz="2800" dirty="0">
                <a:solidFill>
                  <a:schemeClr val="bg1"/>
                </a:solidFill>
              </a:rPr>
              <a:t>Car Booking Page</a:t>
            </a:r>
            <a:endParaRPr lang="en-IN" sz="2800" dirty="0">
              <a:solidFill>
                <a:schemeClr val="bg1"/>
              </a:solidFill>
            </a:endParaRPr>
          </a:p>
        </p:txBody>
      </p:sp>
      <p:pic>
        <p:nvPicPr>
          <p:cNvPr id="4" name="Picture 3">
            <a:extLst>
              <a:ext uri="{FF2B5EF4-FFF2-40B4-BE49-F238E27FC236}">
                <a16:creationId xmlns:a16="http://schemas.microsoft.com/office/drawing/2014/main" id="{8F5D88F3-367B-78E7-E15E-DE876AC11174}"/>
              </a:ext>
            </a:extLst>
          </p:cNvPr>
          <p:cNvPicPr>
            <a:picLocks noChangeAspect="1"/>
          </p:cNvPicPr>
          <p:nvPr/>
        </p:nvPicPr>
        <p:blipFill rotWithShape="1">
          <a:blip r:embed="rId2"/>
          <a:srcRect l="3000" t="11259" r="1001" b="6370"/>
          <a:stretch/>
        </p:blipFill>
        <p:spPr bwMode="auto">
          <a:xfrm>
            <a:off x="445625" y="1879596"/>
            <a:ext cx="5528687" cy="266841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9923D26-F689-93CA-2A30-B39AF4DBB295}"/>
              </a:ext>
            </a:extLst>
          </p:cNvPr>
          <p:cNvPicPr>
            <a:picLocks noChangeAspect="1"/>
          </p:cNvPicPr>
          <p:nvPr/>
        </p:nvPicPr>
        <p:blipFill rotWithShape="1">
          <a:blip r:embed="rId3"/>
          <a:srcRect l="2666" t="11259" r="111" b="6370"/>
          <a:stretch/>
        </p:blipFill>
        <p:spPr bwMode="auto">
          <a:xfrm>
            <a:off x="6217690" y="1879596"/>
            <a:ext cx="5599411" cy="266841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553391F-47A5-A250-463E-2874232DD157}"/>
              </a:ext>
            </a:extLst>
          </p:cNvPr>
          <p:cNvPicPr>
            <a:picLocks noChangeAspect="1"/>
          </p:cNvPicPr>
          <p:nvPr/>
        </p:nvPicPr>
        <p:blipFill>
          <a:blip r:embed="rId4"/>
          <a:stretch>
            <a:fillRect/>
          </a:stretch>
        </p:blipFill>
        <p:spPr>
          <a:xfrm>
            <a:off x="447530" y="1875745"/>
            <a:ext cx="5528687" cy="331131"/>
          </a:xfrm>
          <a:prstGeom prst="rect">
            <a:avLst/>
          </a:prstGeom>
        </p:spPr>
      </p:pic>
      <p:pic>
        <p:nvPicPr>
          <p:cNvPr id="12" name="Picture 11">
            <a:extLst>
              <a:ext uri="{FF2B5EF4-FFF2-40B4-BE49-F238E27FC236}">
                <a16:creationId xmlns:a16="http://schemas.microsoft.com/office/drawing/2014/main" id="{9D135DD5-7D58-4A8A-8B7D-8C245A4A19CB}"/>
              </a:ext>
            </a:extLst>
          </p:cNvPr>
          <p:cNvPicPr>
            <a:picLocks noChangeAspect="1"/>
          </p:cNvPicPr>
          <p:nvPr/>
        </p:nvPicPr>
        <p:blipFill>
          <a:blip r:embed="rId4"/>
          <a:stretch>
            <a:fillRect/>
          </a:stretch>
        </p:blipFill>
        <p:spPr>
          <a:xfrm>
            <a:off x="6218761" y="1873840"/>
            <a:ext cx="5598340" cy="331132"/>
          </a:xfrm>
          <a:prstGeom prst="rect">
            <a:avLst/>
          </a:prstGeom>
        </p:spPr>
      </p:pic>
      <p:pic>
        <p:nvPicPr>
          <p:cNvPr id="10" name="Picture 9">
            <a:extLst>
              <a:ext uri="{FF2B5EF4-FFF2-40B4-BE49-F238E27FC236}">
                <a16:creationId xmlns:a16="http://schemas.microsoft.com/office/drawing/2014/main" id="{FB60F343-6741-4229-A904-7781F2867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980" y="5375529"/>
            <a:ext cx="901587" cy="1307936"/>
          </a:xfrm>
          <a:prstGeom prst="rect">
            <a:avLst/>
          </a:prstGeom>
        </p:spPr>
      </p:pic>
    </p:spTree>
    <p:extLst>
      <p:ext uri="{BB962C8B-B14F-4D97-AF65-F5344CB8AC3E}">
        <p14:creationId xmlns:p14="http://schemas.microsoft.com/office/powerpoint/2010/main" val="2650242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1508290" y="4747716"/>
            <a:ext cx="3596418" cy="523220"/>
          </a:xfrm>
          <a:prstGeom prst="rect">
            <a:avLst/>
          </a:prstGeom>
          <a:noFill/>
        </p:spPr>
        <p:txBody>
          <a:bodyPr wrap="square" rtlCol="0">
            <a:spAutoFit/>
          </a:bodyPr>
          <a:lstStyle/>
          <a:p>
            <a:r>
              <a:rPr lang="en-US" sz="2800" dirty="0">
                <a:solidFill>
                  <a:schemeClr val="bg1"/>
                </a:solidFill>
              </a:rPr>
              <a:t>Registration page </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pPr algn="ctr"/>
            <a:r>
              <a:rPr lang="en-US" sz="2800" dirty="0">
                <a:solidFill>
                  <a:schemeClr val="bg1"/>
                </a:solidFill>
              </a:rPr>
              <a:t>Login page</a:t>
            </a:r>
            <a:endParaRPr lang="en-IN" sz="2800" dirty="0">
              <a:solidFill>
                <a:schemeClr val="bg1"/>
              </a:solidFill>
            </a:endParaRPr>
          </a:p>
        </p:txBody>
      </p:sp>
      <p:pic>
        <p:nvPicPr>
          <p:cNvPr id="9" name="Picture 8">
            <a:extLst>
              <a:ext uri="{FF2B5EF4-FFF2-40B4-BE49-F238E27FC236}">
                <a16:creationId xmlns:a16="http://schemas.microsoft.com/office/drawing/2014/main" id="{28681B6A-D26D-5B88-E7FB-9C50CF13D6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855" y="1906000"/>
            <a:ext cx="5577245" cy="2548503"/>
          </a:xfrm>
          <a:prstGeom prst="rect">
            <a:avLst/>
          </a:prstGeom>
        </p:spPr>
      </p:pic>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1.Task-Management -App</a:t>
            </a:r>
            <a:endParaRPr lang="en-IN" dirty="0"/>
          </a:p>
        </p:txBody>
      </p:sp>
      <p:pic>
        <p:nvPicPr>
          <p:cNvPr id="1026" name="Picture 2">
            <a:extLst>
              <a:ext uri="{FF2B5EF4-FFF2-40B4-BE49-F238E27FC236}">
                <a16:creationId xmlns:a16="http://schemas.microsoft.com/office/drawing/2014/main" id="{A8828ABB-E754-ADD7-A675-8D6FF78A2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695" y="1905999"/>
            <a:ext cx="5658893" cy="25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20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1508290" y="4747716"/>
            <a:ext cx="3596418" cy="523220"/>
          </a:xfrm>
          <a:prstGeom prst="rect">
            <a:avLst/>
          </a:prstGeom>
          <a:noFill/>
        </p:spPr>
        <p:txBody>
          <a:bodyPr wrap="square" rtlCol="0">
            <a:spAutoFit/>
          </a:bodyPr>
          <a:lstStyle/>
          <a:p>
            <a:r>
              <a:rPr lang="en-US" sz="2800" dirty="0">
                <a:solidFill>
                  <a:schemeClr val="bg1"/>
                </a:solidFill>
              </a:rPr>
              <a:t>Add Task page </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pPr algn="ctr"/>
            <a:r>
              <a:rPr lang="en-IN" sz="2800" dirty="0">
                <a:solidFill>
                  <a:schemeClr val="bg1"/>
                </a:solidFill>
              </a:rPr>
              <a:t>Update Task</a:t>
            </a:r>
            <a:r>
              <a:rPr lang="en-US" sz="2800" dirty="0">
                <a:solidFill>
                  <a:schemeClr val="bg1"/>
                </a:solidFill>
              </a:rPr>
              <a:t> page</a:t>
            </a:r>
            <a:endParaRPr lang="en-IN" sz="2800" dirty="0">
              <a:solidFill>
                <a:schemeClr val="bg1"/>
              </a:solidFill>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1.Task-Management -App</a:t>
            </a:r>
            <a:endParaRPr lang="en-IN" dirty="0"/>
          </a:p>
        </p:txBody>
      </p:sp>
      <p:pic>
        <p:nvPicPr>
          <p:cNvPr id="2052" name="Picture 4">
            <a:extLst>
              <a:ext uri="{FF2B5EF4-FFF2-40B4-BE49-F238E27FC236}">
                <a16:creationId xmlns:a16="http://schemas.microsoft.com/office/drawing/2014/main" id="{9E8D4EBE-27AA-7756-A551-7C7122CAE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12" y="2109514"/>
            <a:ext cx="5414682" cy="23260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1AA8AC0-1169-0CDA-F113-D45AD9C29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09514"/>
            <a:ext cx="5692588" cy="232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486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663388" y="4747716"/>
            <a:ext cx="5432612" cy="523220"/>
          </a:xfrm>
          <a:prstGeom prst="rect">
            <a:avLst/>
          </a:prstGeom>
          <a:noFill/>
        </p:spPr>
        <p:txBody>
          <a:bodyPr wrap="square" rtlCol="0">
            <a:spAutoFit/>
          </a:bodyPr>
          <a:lstStyle/>
          <a:p>
            <a:r>
              <a:rPr lang="en-US" sz="2800" dirty="0">
                <a:solidFill>
                  <a:schemeClr val="bg1"/>
                </a:solidFill>
              </a:rPr>
              <a:t>Task search and pagination page </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523220"/>
          </a:xfrm>
          <a:prstGeom prst="rect">
            <a:avLst/>
          </a:prstGeom>
          <a:noFill/>
        </p:spPr>
        <p:txBody>
          <a:bodyPr wrap="square" rtlCol="0">
            <a:spAutoFit/>
          </a:bodyPr>
          <a:lstStyle/>
          <a:p>
            <a:pPr algn="ctr"/>
            <a:r>
              <a:rPr lang="en-IN" sz="2800" dirty="0">
                <a:solidFill>
                  <a:schemeClr val="bg1"/>
                </a:solidFill>
              </a:rPr>
              <a:t>Profile Update </a:t>
            </a:r>
            <a:r>
              <a:rPr lang="en-US" sz="2800" dirty="0">
                <a:solidFill>
                  <a:schemeClr val="bg1"/>
                </a:solidFill>
              </a:rPr>
              <a:t> page</a:t>
            </a:r>
            <a:endParaRPr lang="en-IN" sz="2800" dirty="0">
              <a:solidFill>
                <a:schemeClr val="bg1"/>
              </a:solidFill>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1.Task-Management -App</a:t>
            </a:r>
            <a:endParaRPr lang="en-IN" dirty="0"/>
          </a:p>
        </p:txBody>
      </p:sp>
      <p:pic>
        <p:nvPicPr>
          <p:cNvPr id="3074" name="Picture 2">
            <a:extLst>
              <a:ext uri="{FF2B5EF4-FFF2-40B4-BE49-F238E27FC236}">
                <a16:creationId xmlns:a16="http://schemas.microsoft.com/office/drawing/2014/main" id="{9735EE0F-CB55-29C3-51EC-444FF35F3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11" y="2109514"/>
            <a:ext cx="5360782" cy="25172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82753B8-4E25-42EE-1D60-2586395C6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261" y="2107408"/>
            <a:ext cx="5839202" cy="2517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7840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663388" y="4747716"/>
            <a:ext cx="5432612" cy="954107"/>
          </a:xfrm>
          <a:prstGeom prst="rect">
            <a:avLst/>
          </a:prstGeom>
          <a:noFill/>
        </p:spPr>
        <p:txBody>
          <a:bodyPr wrap="square" rtlCol="0">
            <a:spAutoFit/>
          </a:bodyPr>
          <a:lstStyle/>
          <a:p>
            <a:endParaRPr lang="en-US" sz="2800" dirty="0">
              <a:solidFill>
                <a:schemeClr val="bg1"/>
              </a:solidFill>
            </a:endParaRPr>
          </a:p>
          <a:p>
            <a:r>
              <a:rPr lang="en-US" sz="2800" dirty="0">
                <a:solidFill>
                  <a:schemeClr val="bg1"/>
                </a:solidFill>
              </a:rPr>
              <a:t>         Home page </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954107"/>
          </a:xfrm>
          <a:prstGeom prst="rect">
            <a:avLst/>
          </a:prstGeom>
          <a:noFill/>
        </p:spPr>
        <p:txBody>
          <a:bodyPr wrap="square" rtlCol="0">
            <a:spAutoFit/>
          </a:bodyPr>
          <a:lstStyle/>
          <a:p>
            <a:pPr algn="ctr"/>
            <a:endParaRPr lang="en-IN" sz="2800" dirty="0">
              <a:solidFill>
                <a:schemeClr val="bg1"/>
              </a:solidFill>
            </a:endParaRPr>
          </a:p>
          <a:p>
            <a:pPr algn="ctr"/>
            <a:r>
              <a:rPr lang="en-IN" sz="2800" dirty="0">
                <a:solidFill>
                  <a:schemeClr val="bg1"/>
                </a:solidFill>
              </a:rPr>
              <a:t>All Books </a:t>
            </a:r>
            <a:r>
              <a:rPr lang="en-US" sz="2800" dirty="0">
                <a:solidFill>
                  <a:schemeClr val="bg1"/>
                </a:solidFill>
              </a:rPr>
              <a:t>page</a:t>
            </a:r>
            <a:endParaRPr lang="en-IN" sz="2800" dirty="0">
              <a:solidFill>
                <a:schemeClr val="bg1"/>
              </a:solidFill>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2.Library Management System </a:t>
            </a:r>
            <a:endParaRPr lang="en-IN" dirty="0"/>
          </a:p>
        </p:txBody>
      </p:sp>
      <p:pic>
        <p:nvPicPr>
          <p:cNvPr id="4098" name="Picture 2">
            <a:extLst>
              <a:ext uri="{FF2B5EF4-FFF2-40B4-BE49-F238E27FC236}">
                <a16:creationId xmlns:a16="http://schemas.microsoft.com/office/drawing/2014/main" id="{7782DA1B-9D61-AB90-9F38-542982C1C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94" y="1950181"/>
            <a:ext cx="5943600" cy="29286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5E2B65A-FD76-7558-FF6E-3B182F459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2858" y="1967242"/>
            <a:ext cx="5271248" cy="291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38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5F137D28-7190-E6C7-65E6-BB5D9810D031}"/>
              </a:ext>
            </a:extLst>
          </p:cNvPr>
          <p:cNvSpPr txBox="1"/>
          <p:nvPr/>
        </p:nvSpPr>
        <p:spPr>
          <a:xfrm>
            <a:off x="663388" y="4747716"/>
            <a:ext cx="5432612" cy="954107"/>
          </a:xfrm>
          <a:prstGeom prst="rect">
            <a:avLst/>
          </a:prstGeom>
          <a:noFill/>
        </p:spPr>
        <p:txBody>
          <a:bodyPr wrap="square" rtlCol="0">
            <a:spAutoFit/>
          </a:bodyPr>
          <a:lstStyle/>
          <a:p>
            <a:r>
              <a:rPr lang="en-US" sz="2800" dirty="0">
                <a:solidFill>
                  <a:schemeClr val="bg1"/>
                </a:solidFill>
              </a:rPr>
              <a:t>	</a:t>
            </a:r>
          </a:p>
          <a:p>
            <a:r>
              <a:rPr lang="en-US" sz="2800" dirty="0">
                <a:solidFill>
                  <a:schemeClr val="bg1"/>
                </a:solidFill>
              </a:rPr>
              <a:t>	</a:t>
            </a:r>
            <a:r>
              <a:rPr lang="en-IN" sz="2800" dirty="0" err="1">
                <a:solidFill>
                  <a:schemeClr val="bg1"/>
                </a:solidFill>
              </a:rPr>
              <a:t>PersonalPost</a:t>
            </a:r>
            <a:r>
              <a:rPr lang="en-US" sz="2800" dirty="0">
                <a:solidFill>
                  <a:schemeClr val="bg1"/>
                </a:solidFill>
              </a:rPr>
              <a:t> page </a:t>
            </a:r>
            <a:endParaRPr lang="en-IN" sz="2800" dirty="0">
              <a:solidFill>
                <a:schemeClr val="bg1"/>
              </a:solidFill>
            </a:endParaRPr>
          </a:p>
        </p:txBody>
      </p:sp>
      <p:sp>
        <p:nvSpPr>
          <p:cNvPr id="8" name="TextBox 7">
            <a:extLst>
              <a:ext uri="{FF2B5EF4-FFF2-40B4-BE49-F238E27FC236}">
                <a16:creationId xmlns:a16="http://schemas.microsoft.com/office/drawing/2014/main" id="{ED4281E1-85F2-D9EF-55F5-BEC01241EC61}"/>
              </a:ext>
            </a:extLst>
          </p:cNvPr>
          <p:cNvSpPr txBox="1"/>
          <p:nvPr/>
        </p:nvSpPr>
        <p:spPr>
          <a:xfrm>
            <a:off x="6956981" y="4747716"/>
            <a:ext cx="4221083" cy="954107"/>
          </a:xfrm>
          <a:prstGeom prst="rect">
            <a:avLst/>
          </a:prstGeom>
          <a:noFill/>
        </p:spPr>
        <p:txBody>
          <a:bodyPr wrap="square" rtlCol="0">
            <a:spAutoFit/>
          </a:bodyPr>
          <a:lstStyle/>
          <a:p>
            <a:pPr algn="ctr"/>
            <a:endParaRPr lang="en-IN" sz="2800" dirty="0">
              <a:solidFill>
                <a:schemeClr val="bg1"/>
              </a:solidFill>
            </a:endParaRPr>
          </a:p>
          <a:p>
            <a:pPr algn="ctr"/>
            <a:r>
              <a:rPr lang="en-IN" sz="2800" dirty="0">
                <a:solidFill>
                  <a:schemeClr val="bg1"/>
                </a:solidFill>
              </a:rPr>
              <a:t>Admin </a:t>
            </a:r>
            <a:r>
              <a:rPr lang="en-US" sz="2800" dirty="0">
                <a:solidFill>
                  <a:schemeClr val="bg1"/>
                </a:solidFill>
              </a:rPr>
              <a:t>page</a:t>
            </a:r>
            <a:endParaRPr lang="en-IN" sz="2800" dirty="0">
              <a:solidFill>
                <a:schemeClr val="bg1"/>
              </a:solidFill>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2.Library Management System </a:t>
            </a:r>
            <a:endParaRPr lang="en-IN" dirty="0"/>
          </a:p>
        </p:txBody>
      </p:sp>
      <p:pic>
        <p:nvPicPr>
          <p:cNvPr id="5122" name="Picture 2">
            <a:extLst>
              <a:ext uri="{FF2B5EF4-FFF2-40B4-BE49-F238E27FC236}">
                <a16:creationId xmlns:a16="http://schemas.microsoft.com/office/drawing/2014/main" id="{B64C5226-0A6B-141E-CD50-0AA46707B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94" y="1967242"/>
            <a:ext cx="5943600" cy="29618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5EBCB9A-D1EA-ACDA-FF85-63EDEEDBE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493" y="1967242"/>
            <a:ext cx="5177118" cy="30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836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3.Figma UI Design</a:t>
            </a:r>
            <a:endParaRPr lang="en-IN" dirty="0"/>
          </a:p>
        </p:txBody>
      </p:sp>
      <p:pic>
        <p:nvPicPr>
          <p:cNvPr id="6146" name="Picture 2">
            <a:extLst>
              <a:ext uri="{FF2B5EF4-FFF2-40B4-BE49-F238E27FC236}">
                <a16:creationId xmlns:a16="http://schemas.microsoft.com/office/drawing/2014/main" id="{3DEBC67C-76B2-6E9A-4148-C7C8295C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35" y="2067825"/>
            <a:ext cx="59436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52BA5DB-8DE2-BD7C-96B0-A0DAF7906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694" y="2067824"/>
            <a:ext cx="5540188"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4760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3.Figma UI Design</a:t>
            </a:r>
            <a:endParaRPr lang="en-IN" dirty="0"/>
          </a:p>
        </p:txBody>
      </p:sp>
      <p:pic>
        <p:nvPicPr>
          <p:cNvPr id="7170" name="Picture 2">
            <a:extLst>
              <a:ext uri="{FF2B5EF4-FFF2-40B4-BE49-F238E27FC236}">
                <a16:creationId xmlns:a16="http://schemas.microsoft.com/office/drawing/2014/main" id="{78866539-6584-66C6-07DD-733C71EF4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5" y="2067822"/>
            <a:ext cx="5774458" cy="3343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B782238-76C0-B261-4C15-CF8E5FA40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811" y="2067822"/>
            <a:ext cx="5607424"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7009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4.E-commerce Fronted side</a:t>
            </a:r>
            <a:endParaRPr lang="en-IN" dirty="0"/>
          </a:p>
        </p:txBody>
      </p:sp>
      <p:pic>
        <p:nvPicPr>
          <p:cNvPr id="8194" name="Picture 2">
            <a:extLst>
              <a:ext uri="{FF2B5EF4-FFF2-40B4-BE49-F238E27FC236}">
                <a16:creationId xmlns:a16="http://schemas.microsoft.com/office/drawing/2014/main" id="{7D099558-B653-41F2-2E01-ED4170849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82" y="2067821"/>
            <a:ext cx="5535708" cy="33432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C63A18F-049C-8F23-07CD-6DA538A75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518" y="2067820"/>
            <a:ext cx="5715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440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C7EB-2D0B-42F2-AEF5-D6C4E49DF12A}"/>
              </a:ext>
            </a:extLst>
          </p:cNvPr>
          <p:cNvSpPr>
            <a:spLocks noGrp="1"/>
          </p:cNvSpPr>
          <p:nvPr>
            <p:ph type="title"/>
          </p:nvPr>
        </p:nvSpPr>
        <p:spPr>
          <a:xfrm>
            <a:off x="3854166" y="156238"/>
            <a:ext cx="4045495" cy="1320800"/>
          </a:xfrm>
        </p:spPr>
        <p:txBody>
          <a:bodyPr>
            <a:normAutofit/>
          </a:bodyPr>
          <a:lstStyle/>
          <a:p>
            <a:r>
              <a:rPr lang="en-US" sz="6600" dirty="0">
                <a:solidFill>
                  <a:srgbClr val="002060"/>
                </a:solidFill>
              </a:rPr>
              <a:t>ABSTRACT</a:t>
            </a:r>
            <a:endParaRPr lang="en-IN" sz="6600" dirty="0">
              <a:solidFill>
                <a:srgbClr val="002060"/>
              </a:solidFill>
            </a:endParaRPr>
          </a:p>
        </p:txBody>
      </p:sp>
      <p:sp>
        <p:nvSpPr>
          <p:cNvPr id="3" name="Content Placeholder 2">
            <a:extLst>
              <a:ext uri="{FF2B5EF4-FFF2-40B4-BE49-F238E27FC236}">
                <a16:creationId xmlns:a16="http://schemas.microsoft.com/office/drawing/2014/main" id="{5C2E9711-0A6B-4BFD-8B35-9AA8B8C4B5A8}"/>
              </a:ext>
            </a:extLst>
          </p:cNvPr>
          <p:cNvSpPr>
            <a:spLocks noGrp="1"/>
          </p:cNvSpPr>
          <p:nvPr>
            <p:ph idx="1"/>
          </p:nvPr>
        </p:nvSpPr>
        <p:spPr>
          <a:xfrm>
            <a:off x="290834" y="1477038"/>
            <a:ext cx="10983623" cy="5084018"/>
          </a:xfrm>
        </p:spPr>
        <p:txBody>
          <a:bodyPr>
            <a:normAutofit fontScale="92500" lnSpcReduction="10000"/>
          </a:bodyPr>
          <a:lstStyle/>
          <a:p>
            <a:pPr marL="0" indent="0">
              <a:buNone/>
            </a:pPr>
            <a:r>
              <a:rPr lang="en-US" sz="3200" dirty="0">
                <a:solidFill>
                  <a:schemeClr val="accent4">
                    <a:lumMod val="60000"/>
                    <a:lumOff val="40000"/>
                  </a:schemeClr>
                </a:solidFill>
                <a:effectLst/>
                <a:ea typeface="Times New Roman" panose="02020603050405020304" pitchFamily="18" charset="0"/>
                <a:cs typeface="Mangal" panose="02040503050203030202" pitchFamily="18" charset="0"/>
              </a:rPr>
              <a:t>The </a:t>
            </a:r>
            <a:r>
              <a:rPr lang="en-US" sz="3200" b="1" dirty="0">
                <a:solidFill>
                  <a:schemeClr val="tx1"/>
                </a:solidFill>
                <a:ea typeface="Times New Roman" panose="02020603050405020304" pitchFamily="18" charset="0"/>
                <a:cs typeface="Mangal" panose="02040503050203030202" pitchFamily="18" charset="0"/>
              </a:rPr>
              <a:t>CAR RENTAL SYSTEM</a:t>
            </a:r>
            <a:r>
              <a:rPr lang="en-US" sz="3200" b="1" dirty="0">
                <a:solidFill>
                  <a:schemeClr val="tx1"/>
                </a:solidFill>
                <a:effectLst/>
                <a:ea typeface="Times New Roman" panose="02020603050405020304" pitchFamily="18" charset="0"/>
                <a:cs typeface="Mangal" panose="02040503050203030202" pitchFamily="18" charset="0"/>
              </a:rPr>
              <a:t> </a:t>
            </a:r>
            <a:r>
              <a:rPr lang="en-US" sz="3200" dirty="0">
                <a:solidFill>
                  <a:schemeClr val="accent4">
                    <a:lumMod val="60000"/>
                    <a:lumOff val="40000"/>
                  </a:schemeClr>
                </a:solidFill>
                <a:effectLst/>
                <a:ea typeface="Times New Roman" panose="02020603050405020304" pitchFamily="18" charset="0"/>
                <a:cs typeface="Mangal" panose="02040503050203030202" pitchFamily="18" charset="0"/>
              </a:rPr>
              <a:t>is being developed for customers so that they can book their vehicles from anywhere. A customer being registered on the website has the facility to book a vehicle that he requires </a:t>
            </a:r>
          </a:p>
          <a:p>
            <a:pPr marL="0" indent="0">
              <a:buNone/>
            </a:pPr>
            <a:endParaRPr lang="en-US" sz="3200" dirty="0">
              <a:solidFill>
                <a:schemeClr val="accent4">
                  <a:lumMod val="60000"/>
                  <a:lumOff val="40000"/>
                </a:schemeClr>
              </a:solidFill>
              <a:cs typeface="Mangal" panose="02040503050203030202" pitchFamily="18" charset="0"/>
            </a:endParaRPr>
          </a:p>
          <a:p>
            <a:pPr marL="0" indent="0">
              <a:buNone/>
            </a:pPr>
            <a:r>
              <a:rPr lang="en-US" sz="3200" dirty="0">
                <a:solidFill>
                  <a:schemeClr val="accent4">
                    <a:lumMod val="60000"/>
                    <a:lumOff val="40000"/>
                  </a:schemeClr>
                </a:solidFill>
                <a:cs typeface="Mangal" panose="02040503050203030202" pitchFamily="18" charset="0"/>
              </a:rPr>
              <a:t>The proposed system is completely integrated with online systems. It automates manual procedures in an effective and efficient way. It includes the type of vehicle they are trying to hire and the location. This system aims to develop a website for the people who can book their vehicles along with requirements from any part of the country. </a:t>
            </a:r>
            <a:endParaRPr lang="en-IN" sz="3200" dirty="0">
              <a:solidFill>
                <a:schemeClr val="accent4">
                  <a:lumMod val="60000"/>
                  <a:lumOff val="40000"/>
                </a:schemeClr>
              </a:solidFill>
            </a:endParaRPr>
          </a:p>
        </p:txBody>
      </p:sp>
      <p:pic>
        <p:nvPicPr>
          <p:cNvPr id="7" name="Picture 6">
            <a:extLst>
              <a:ext uri="{FF2B5EF4-FFF2-40B4-BE49-F238E27FC236}">
                <a16:creationId xmlns:a16="http://schemas.microsoft.com/office/drawing/2014/main" id="{A7BCBDEC-2CC1-A631-8868-92F8157C1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765" y="156238"/>
            <a:ext cx="1585918" cy="1189438"/>
          </a:xfrm>
          <a:prstGeom prst="rect">
            <a:avLst/>
          </a:prstGeom>
        </p:spPr>
      </p:pic>
      <p:pic>
        <p:nvPicPr>
          <p:cNvPr id="5" name="Graphic 4">
            <a:extLst>
              <a:ext uri="{FF2B5EF4-FFF2-40B4-BE49-F238E27FC236}">
                <a16:creationId xmlns:a16="http://schemas.microsoft.com/office/drawing/2014/main" id="{DBE5475B-49EA-26C7-ABFF-6BC70AB26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17" y="231031"/>
            <a:ext cx="2888798" cy="427753"/>
          </a:xfrm>
          <a:prstGeom prst="rect">
            <a:avLst/>
          </a:prstGeom>
        </p:spPr>
      </p:pic>
    </p:spTree>
    <p:extLst>
      <p:ext uri="{BB962C8B-B14F-4D97-AF65-F5344CB8AC3E}">
        <p14:creationId xmlns:p14="http://schemas.microsoft.com/office/powerpoint/2010/main" val="111746100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4.E-commerce Fronted side</a:t>
            </a:r>
            <a:endParaRPr lang="en-IN" dirty="0"/>
          </a:p>
        </p:txBody>
      </p:sp>
      <p:pic>
        <p:nvPicPr>
          <p:cNvPr id="9218" name="Picture 2">
            <a:extLst>
              <a:ext uri="{FF2B5EF4-FFF2-40B4-BE49-F238E27FC236}">
                <a16:creationId xmlns:a16="http://schemas.microsoft.com/office/drawing/2014/main" id="{A121C65F-564A-57BD-815A-B64EB33D1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35" y="2067820"/>
            <a:ext cx="5423647" cy="33432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2EA284F-C1CC-0DC3-2116-0AF8A241D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7820"/>
            <a:ext cx="5737412"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9251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A5FF8-581A-4A6C-9EEA-EDC9CFF4C3F8}"/>
              </a:ext>
            </a:extLst>
          </p:cNvPr>
          <p:cNvSpPr txBox="1"/>
          <p:nvPr/>
        </p:nvSpPr>
        <p:spPr>
          <a:xfrm>
            <a:off x="231895" y="174535"/>
            <a:ext cx="9457049" cy="830997"/>
          </a:xfrm>
          <a:prstGeom prst="rect">
            <a:avLst/>
          </a:prstGeom>
          <a:noFill/>
          <a:ln w="19050">
            <a:noFill/>
          </a:ln>
        </p:spPr>
        <p:txBody>
          <a:bodyPr wrap="square" rtlCol="0">
            <a:spAutoFit/>
          </a:bodyPr>
          <a:lstStyle/>
          <a:p>
            <a:r>
              <a:rPr lang="en-US" sz="4800" i="1" dirty="0">
                <a:solidFill>
                  <a:schemeClr val="bg1"/>
                </a:solidFill>
                <a:latin typeface="Algerian" panose="04020705040A02060702" pitchFamily="82" charset="0"/>
              </a:rPr>
              <a:t>Screenshots of other task</a:t>
            </a:r>
            <a:endParaRPr lang="en-IN" sz="4800" i="1"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CB3F0272-2E3F-4AB0-AF32-515A1C4BA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5" y="5550064"/>
            <a:ext cx="901587" cy="1307936"/>
          </a:xfrm>
          <a:prstGeom prst="rect">
            <a:avLst/>
          </a:prstGeom>
        </p:spPr>
      </p:pic>
      <p:sp>
        <p:nvSpPr>
          <p:cNvPr id="4" name="TextBox 3">
            <a:extLst>
              <a:ext uri="{FF2B5EF4-FFF2-40B4-BE49-F238E27FC236}">
                <a16:creationId xmlns:a16="http://schemas.microsoft.com/office/drawing/2014/main" id="{41008016-6308-7783-2E8F-5386F88A84E0}"/>
              </a:ext>
            </a:extLst>
          </p:cNvPr>
          <p:cNvSpPr txBox="1"/>
          <p:nvPr/>
        </p:nvSpPr>
        <p:spPr>
          <a:xfrm>
            <a:off x="552450" y="1005532"/>
            <a:ext cx="6118860" cy="923330"/>
          </a:xfrm>
          <a:prstGeom prst="rect">
            <a:avLst/>
          </a:prstGeom>
          <a:noFill/>
        </p:spPr>
        <p:txBody>
          <a:bodyPr wrap="square">
            <a:spAutoFit/>
          </a:bodyPr>
          <a:lstStyle/>
          <a:p>
            <a:r>
              <a:rPr lang="en-IN" dirty="0">
                <a:solidFill>
                  <a:schemeClr val="bg1"/>
                </a:solidFill>
                <a:latin typeface="Trebuchet MS" panose="020B0603020202020204" pitchFamily="34" charset="0"/>
              </a:rPr>
              <a:t>Along with the car rental system I also work on other task</a:t>
            </a:r>
          </a:p>
          <a:p>
            <a:endParaRPr lang="en-IN" dirty="0">
              <a:solidFill>
                <a:schemeClr val="bg1"/>
              </a:solidFill>
              <a:latin typeface="Trebuchet MS" panose="020B0603020202020204" pitchFamily="34" charset="0"/>
            </a:endParaRPr>
          </a:p>
          <a:p>
            <a:endParaRPr lang="en-IN" dirty="0"/>
          </a:p>
        </p:txBody>
      </p:sp>
      <p:sp>
        <p:nvSpPr>
          <p:cNvPr id="10" name="TextBox 9">
            <a:extLst>
              <a:ext uri="{FF2B5EF4-FFF2-40B4-BE49-F238E27FC236}">
                <a16:creationId xmlns:a16="http://schemas.microsoft.com/office/drawing/2014/main" id="{48ABBB48-D1BD-FB51-6405-718AAC9F694F}"/>
              </a:ext>
            </a:extLst>
          </p:cNvPr>
          <p:cNvSpPr txBox="1"/>
          <p:nvPr/>
        </p:nvSpPr>
        <p:spPr>
          <a:xfrm>
            <a:off x="873005" y="1301721"/>
            <a:ext cx="6118860" cy="369332"/>
          </a:xfrm>
          <a:prstGeom prst="rect">
            <a:avLst/>
          </a:prstGeom>
          <a:noFill/>
        </p:spPr>
        <p:txBody>
          <a:bodyPr wrap="square">
            <a:spAutoFit/>
          </a:bodyPr>
          <a:lstStyle/>
          <a:p>
            <a:r>
              <a:rPr lang="en-IN" dirty="0">
                <a:solidFill>
                  <a:schemeClr val="bg1"/>
                </a:solidFill>
                <a:latin typeface="Trebuchet MS" panose="020B0603020202020204" pitchFamily="34" charset="0"/>
              </a:rPr>
              <a:t>4.E-commerce Fronted side</a:t>
            </a:r>
            <a:endParaRPr lang="en-IN" dirty="0"/>
          </a:p>
        </p:txBody>
      </p:sp>
      <p:pic>
        <p:nvPicPr>
          <p:cNvPr id="10242" name="Picture 2">
            <a:extLst>
              <a:ext uri="{FF2B5EF4-FFF2-40B4-BE49-F238E27FC236}">
                <a16:creationId xmlns:a16="http://schemas.microsoft.com/office/drawing/2014/main" id="{9D9327E1-953C-F7CB-EF8E-A6F681EC8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53" y="2067820"/>
            <a:ext cx="5289176"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234AA81-83B4-1665-9C2B-DE19868FA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7048" y="2067819"/>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9932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unny Gifs : follow me GIF - VSGIF.com">
            <a:extLst>
              <a:ext uri="{FF2B5EF4-FFF2-40B4-BE49-F238E27FC236}">
                <a16:creationId xmlns:a16="http://schemas.microsoft.com/office/drawing/2014/main" id="{E484CD2E-40D5-B75D-7CDE-490CECB76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 y="457200"/>
            <a:ext cx="12171194"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58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flat screen monitor turned on near organizer rack inside the room">
            <a:extLst>
              <a:ext uri="{FF2B5EF4-FFF2-40B4-BE49-F238E27FC236}">
                <a16:creationId xmlns:a16="http://schemas.microsoft.com/office/drawing/2014/main" id="{CD010742-D360-4169-875D-A5A053034D2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rcRect t="7834" b="7834"/>
          <a:stretch/>
        </p:blipFill>
        <p:spPr bwMode="auto">
          <a:xfrm>
            <a:off x="13252" y="26504"/>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037D5F3-902E-4999-8E26-DBDCA943A6F9}"/>
              </a:ext>
            </a:extLst>
          </p:cNvPr>
          <p:cNvCxnSpPr>
            <a:cxnSpLocks/>
          </p:cNvCxnSpPr>
          <p:nvPr/>
        </p:nvCxnSpPr>
        <p:spPr>
          <a:xfrm flipV="1">
            <a:off x="2084173" y="3057270"/>
            <a:ext cx="709554" cy="100673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D75930-1B8D-4821-804D-5E826EF36858}"/>
              </a:ext>
            </a:extLst>
          </p:cNvPr>
          <p:cNvCxnSpPr>
            <a:cxnSpLocks/>
          </p:cNvCxnSpPr>
          <p:nvPr/>
        </p:nvCxnSpPr>
        <p:spPr>
          <a:xfrm>
            <a:off x="4334818" y="2981367"/>
            <a:ext cx="807746" cy="7254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0509E5-CE8B-4DB6-A3D7-1D7F93C16E53}"/>
              </a:ext>
            </a:extLst>
          </p:cNvPr>
          <p:cNvCxnSpPr>
            <a:cxnSpLocks/>
          </p:cNvCxnSpPr>
          <p:nvPr/>
        </p:nvCxnSpPr>
        <p:spPr>
          <a:xfrm flipV="1">
            <a:off x="7483322" y="3344092"/>
            <a:ext cx="654117" cy="52557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F7EB8CC-4A2F-479C-A04E-A350F97D1661}"/>
              </a:ext>
            </a:extLst>
          </p:cNvPr>
          <p:cNvSpPr txBox="1"/>
          <p:nvPr/>
        </p:nvSpPr>
        <p:spPr>
          <a:xfrm>
            <a:off x="126231" y="5947890"/>
            <a:ext cx="3997361" cy="430887"/>
          </a:xfrm>
          <a:prstGeom prst="rect">
            <a:avLst/>
          </a:prstGeom>
          <a:noFill/>
          <a:ln>
            <a:solidFill>
              <a:schemeClr val="bg1"/>
            </a:solidFill>
          </a:ln>
          <a:effectLst>
            <a:outerShdw blurRad="50800" dist="38100" algn="l" rotWithShape="0">
              <a:prstClr val="black">
                <a:alpha val="40000"/>
              </a:prstClr>
            </a:outerShdw>
          </a:effectLst>
        </p:spPr>
        <p:txBody>
          <a:bodyPr wrap="square" rtlCol="0">
            <a:spAutoFit/>
          </a:bodyPr>
          <a:lstStyle/>
          <a:p>
            <a:r>
              <a:rPr lang="en-US" sz="2200" b="1" i="1" dirty="0">
                <a:solidFill>
                  <a:schemeClr val="bg1"/>
                </a:solidFill>
              </a:rPr>
              <a:t>INTRODUCTION OF THE PROJECT</a:t>
            </a:r>
            <a:endParaRPr lang="en-IN" sz="2200" b="1" i="1" dirty="0">
              <a:solidFill>
                <a:schemeClr val="bg1"/>
              </a:solidFill>
            </a:endParaRPr>
          </a:p>
        </p:txBody>
      </p:sp>
      <p:sp>
        <p:nvSpPr>
          <p:cNvPr id="29" name="TextBox 28">
            <a:extLst>
              <a:ext uri="{FF2B5EF4-FFF2-40B4-BE49-F238E27FC236}">
                <a16:creationId xmlns:a16="http://schemas.microsoft.com/office/drawing/2014/main" id="{A87AAE03-87B6-4DE6-A84F-B2DD45A44C9E}"/>
              </a:ext>
            </a:extLst>
          </p:cNvPr>
          <p:cNvSpPr txBox="1"/>
          <p:nvPr/>
        </p:nvSpPr>
        <p:spPr>
          <a:xfrm>
            <a:off x="1318958" y="155935"/>
            <a:ext cx="3585782" cy="523220"/>
          </a:xfrm>
          <a:prstGeom prst="rect">
            <a:avLst/>
          </a:prstGeom>
          <a:noFill/>
          <a:ln>
            <a:solidFill>
              <a:schemeClr val="bg1"/>
            </a:solidFill>
          </a:ln>
          <a:effectLst>
            <a:outerShdw blurRad="50800" dist="38100" algn="l" rotWithShape="0">
              <a:prstClr val="black">
                <a:alpha val="40000"/>
              </a:prstClr>
            </a:outerShdw>
          </a:effectLst>
        </p:spPr>
        <p:txBody>
          <a:bodyPr wrap="square" rtlCol="0">
            <a:spAutoFit/>
          </a:bodyPr>
          <a:lstStyle/>
          <a:p>
            <a:r>
              <a:rPr lang="en-US" sz="2800" b="1" i="1" dirty="0">
                <a:solidFill>
                  <a:schemeClr val="bg1"/>
                </a:solidFill>
              </a:rPr>
              <a:t>PROJECT DESCRIPTION</a:t>
            </a:r>
            <a:endParaRPr lang="en-IN" sz="2800" b="1" i="1" dirty="0">
              <a:solidFill>
                <a:schemeClr val="bg1"/>
              </a:solidFill>
            </a:endParaRPr>
          </a:p>
        </p:txBody>
      </p:sp>
      <p:sp>
        <p:nvSpPr>
          <p:cNvPr id="30" name="TextBox 29">
            <a:extLst>
              <a:ext uri="{FF2B5EF4-FFF2-40B4-BE49-F238E27FC236}">
                <a16:creationId xmlns:a16="http://schemas.microsoft.com/office/drawing/2014/main" id="{B23B8E4C-2855-42AB-8BBA-D9C96769CE79}"/>
              </a:ext>
            </a:extLst>
          </p:cNvPr>
          <p:cNvSpPr txBox="1"/>
          <p:nvPr/>
        </p:nvSpPr>
        <p:spPr>
          <a:xfrm>
            <a:off x="5142564" y="2587553"/>
            <a:ext cx="2224239" cy="584775"/>
          </a:xfrm>
          <a:prstGeom prst="rect">
            <a:avLst/>
          </a:prstGeom>
          <a:noFill/>
          <a:ln>
            <a:solidFill>
              <a:schemeClr val="bg1"/>
            </a:solidFill>
          </a:ln>
          <a:effectLst>
            <a:outerShdw blurRad="50800" dist="38100" algn="l" rotWithShape="0">
              <a:prstClr val="black">
                <a:alpha val="40000"/>
              </a:prstClr>
            </a:outerShdw>
          </a:effectLst>
        </p:spPr>
        <p:txBody>
          <a:bodyPr wrap="square" rtlCol="0">
            <a:spAutoFit/>
          </a:bodyPr>
          <a:lstStyle/>
          <a:p>
            <a:r>
              <a:rPr lang="en-US" sz="3200" b="1" i="1" dirty="0">
                <a:solidFill>
                  <a:schemeClr val="bg1"/>
                </a:solidFill>
              </a:rPr>
              <a:t>DIAGRAMS</a:t>
            </a:r>
            <a:endParaRPr lang="en-IN" sz="3200" b="1" i="1" dirty="0">
              <a:solidFill>
                <a:schemeClr val="bg1"/>
              </a:solidFill>
            </a:endParaRPr>
          </a:p>
        </p:txBody>
      </p:sp>
      <p:sp>
        <p:nvSpPr>
          <p:cNvPr id="32" name="TextBox 31">
            <a:extLst>
              <a:ext uri="{FF2B5EF4-FFF2-40B4-BE49-F238E27FC236}">
                <a16:creationId xmlns:a16="http://schemas.microsoft.com/office/drawing/2014/main" id="{7FCD4997-5AAB-4861-BD28-AF9D666919E4}"/>
              </a:ext>
            </a:extLst>
          </p:cNvPr>
          <p:cNvSpPr txBox="1"/>
          <p:nvPr/>
        </p:nvSpPr>
        <p:spPr>
          <a:xfrm>
            <a:off x="8305973" y="4449193"/>
            <a:ext cx="3585783" cy="584775"/>
          </a:xfrm>
          <a:prstGeom prst="rect">
            <a:avLst/>
          </a:prstGeom>
          <a:noFill/>
          <a:ln>
            <a:solidFill>
              <a:schemeClr val="bg1"/>
            </a:solidFill>
          </a:ln>
          <a:effectLst>
            <a:outerShdw blurRad="50800" dist="38100" algn="l" rotWithShape="0">
              <a:prstClr val="black">
                <a:alpha val="40000"/>
              </a:prstClr>
            </a:outerShdw>
          </a:effectLst>
        </p:spPr>
        <p:txBody>
          <a:bodyPr wrap="square" rtlCol="0">
            <a:spAutoFit/>
          </a:bodyPr>
          <a:lstStyle/>
          <a:p>
            <a:r>
              <a:rPr lang="en-US" sz="3200" b="1" i="1" dirty="0">
                <a:solidFill>
                  <a:schemeClr val="bg1"/>
                </a:solidFill>
              </a:rPr>
              <a:t>ADV. AND DISADV.</a:t>
            </a:r>
            <a:endParaRPr lang="en-IN" sz="3200" b="1" i="1" dirty="0">
              <a:solidFill>
                <a:schemeClr val="bg1"/>
              </a:solidFill>
            </a:endParaRP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253E628E-A951-41BF-A4D3-21170490A7E1}"/>
                  </a:ext>
                </a:extLst>
              </p:cNvPr>
              <p:cNvGraphicFramePr>
                <a:graphicFrameLocks noChangeAspect="1"/>
              </p:cNvGraphicFramePr>
              <p:nvPr>
                <p:extLst>
                  <p:ext uri="{D42A27DB-BD31-4B8C-83A1-F6EECF244321}">
                    <p14:modId xmlns:p14="http://schemas.microsoft.com/office/powerpoint/2010/main" val="1854909983"/>
                  </p:ext>
                </p:extLst>
              </p:nvPr>
            </p:nvGraphicFramePr>
            <p:xfrm>
              <a:off x="563789" y="3879115"/>
              <a:ext cx="1875161" cy="1886526"/>
            </p:xfrm>
            <a:graphic>
              <a:graphicData uri="http://schemas.microsoft.com/office/powerpoint/2016/slidezoom">
                <pslz:sldZm>
                  <pslz:sldZmObj sldId="258" cId="208549724">
                    <pslz:zmPr id="{51463B71-77A3-4592-88C5-0943723E0A36}"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75161" cy="1886526"/>
                        </a:xfrm>
                        <a:prstGeom prst="rect">
                          <a:avLst/>
                        </a:prstGeom>
                      </p166:spPr>
                    </pslz:zmPr>
                  </pslz:sldZmObj>
                </pslz:sldZm>
              </a:graphicData>
            </a:graphic>
          </p:graphicFrame>
        </mc:Choice>
        <mc:Fallback xmlns="">
          <p:pic>
            <p:nvPicPr>
              <p:cNvPr id="37" name="Slide Zoom 36">
                <a:hlinkClick r:id="rId11" action="ppaction://hlinksldjump"/>
                <a:extLst>
                  <a:ext uri="{FF2B5EF4-FFF2-40B4-BE49-F238E27FC236}">
                    <a16:creationId xmlns:a16="http://schemas.microsoft.com/office/drawing/2014/main" xmlns="" id="{253E628E-A951-41BF-A4D3-21170490A7E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xmlns="" val="0"/>
                  </a:ext>
                </a:extLst>
              </a:blip>
              <a:stretch>
                <a:fillRect/>
              </a:stretch>
            </p:blipFill>
            <p:spPr>
              <a:xfrm>
                <a:off x="563789" y="3879115"/>
                <a:ext cx="1875161" cy="188652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27D0076-87B0-4948-97A1-C625A41B4850}"/>
                  </a:ext>
                </a:extLst>
              </p:cNvPr>
              <p:cNvGraphicFramePr>
                <a:graphicFrameLocks noChangeAspect="1"/>
              </p:cNvGraphicFramePr>
              <p:nvPr>
                <p:extLst>
                  <p:ext uri="{D42A27DB-BD31-4B8C-83A1-F6EECF244321}">
                    <p14:modId xmlns:p14="http://schemas.microsoft.com/office/powerpoint/2010/main" val="1214106257"/>
                  </p:ext>
                </p:extLst>
              </p:nvPr>
            </p:nvGraphicFramePr>
            <p:xfrm>
              <a:off x="2262893" y="891135"/>
              <a:ext cx="2491667" cy="2417032"/>
            </p:xfrm>
            <a:graphic>
              <a:graphicData uri="http://schemas.microsoft.com/office/powerpoint/2016/slidezoom">
                <pslz:sldZm>
                  <pslz:sldZmObj sldId="263" cId="4141114035">
                    <pslz:zmPr id="{C225A798-0DD7-4503-B817-7ED718CAE634}"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491667" cy="2417032"/>
                        </a:xfrm>
                        <a:prstGeom prst="rect">
                          <a:avLst/>
                        </a:prstGeom>
                        <a:ln>
                          <a:noFill/>
                        </a:ln>
                      </p166:spPr>
                    </pslz:zmPr>
                  </pslz:sldZmObj>
                </pslz:sldZm>
              </a:graphicData>
            </a:graphic>
          </p:graphicFrame>
        </mc:Choice>
        <mc:Fallback xmlns="">
          <p:pic>
            <p:nvPicPr>
              <p:cNvPr id="3" name="Slide Zoom 2">
                <a:hlinkClick r:id="rId14" action="ppaction://hlinksldjump"/>
                <a:extLst>
                  <a:ext uri="{FF2B5EF4-FFF2-40B4-BE49-F238E27FC236}">
                    <a16:creationId xmlns:a16="http://schemas.microsoft.com/office/drawing/2014/main" id="{B27D0076-87B0-4948-97A1-C625A41B4850}"/>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2262893" y="891135"/>
                <a:ext cx="2491667" cy="2417032"/>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73C56CC-9D63-4FBB-96B9-92F0F13F0C52}"/>
                  </a:ext>
                </a:extLst>
              </p:cNvPr>
              <p:cNvGraphicFramePr>
                <a:graphicFrameLocks noChangeAspect="1"/>
              </p:cNvGraphicFramePr>
              <p:nvPr>
                <p:extLst>
                  <p:ext uri="{D42A27DB-BD31-4B8C-83A1-F6EECF244321}">
                    <p14:modId xmlns:p14="http://schemas.microsoft.com/office/powerpoint/2010/main" val="3626474383"/>
                  </p:ext>
                </p:extLst>
              </p:nvPr>
            </p:nvGraphicFramePr>
            <p:xfrm>
              <a:off x="4729661" y="3214976"/>
              <a:ext cx="3085585" cy="3151236"/>
            </p:xfrm>
            <a:graphic>
              <a:graphicData uri="http://schemas.microsoft.com/office/powerpoint/2016/slidezoom">
                <pslz:sldZm>
                  <pslz:sldZmObj sldId="267" cId="3259772284">
                    <pslz:zmPr id="{40CFD9EC-71C3-4363-B0EC-06AA43AB7049}"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3085585" cy="3151236"/>
                        </a:xfrm>
                        <a:prstGeom prst="rect">
                          <a:avLst/>
                        </a:prstGeom>
                        <a:ln>
                          <a:noFill/>
                        </a:ln>
                      </p166:spPr>
                    </pslz:zmPr>
                  </pslz:sldZmObj>
                </pslz:sldZm>
              </a:graphicData>
            </a:graphic>
          </p:graphicFrame>
        </mc:Choice>
        <mc:Fallback xmlns="">
          <p:pic>
            <p:nvPicPr>
              <p:cNvPr id="9" name="Slide Zoom 8">
                <a:hlinkClick r:id="rId17" action="ppaction://hlinksldjump"/>
                <a:extLst>
                  <a:ext uri="{FF2B5EF4-FFF2-40B4-BE49-F238E27FC236}">
                    <a16:creationId xmlns:a16="http://schemas.microsoft.com/office/drawing/2014/main" id="{173C56CC-9D63-4FBB-96B9-92F0F13F0C52}"/>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4729661" y="3214976"/>
                <a:ext cx="3085585" cy="3151236"/>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3B51868-E9B3-4467-90D7-4098749A17AB}"/>
                  </a:ext>
                </a:extLst>
              </p:cNvPr>
              <p:cNvGraphicFramePr>
                <a:graphicFrameLocks noChangeAspect="1"/>
              </p:cNvGraphicFramePr>
              <p:nvPr>
                <p:extLst>
                  <p:ext uri="{D42A27DB-BD31-4B8C-83A1-F6EECF244321}">
                    <p14:modId xmlns:p14="http://schemas.microsoft.com/office/powerpoint/2010/main" val="1901163171"/>
                  </p:ext>
                </p:extLst>
              </p:nvPr>
            </p:nvGraphicFramePr>
            <p:xfrm>
              <a:off x="7896225" y="679155"/>
              <a:ext cx="3585782" cy="3585782"/>
            </p:xfrm>
            <a:graphic>
              <a:graphicData uri="http://schemas.microsoft.com/office/powerpoint/2016/slidezoom">
                <pslz:sldZm>
                  <pslz:sldZmObj sldId="271" cId="3135255398">
                    <pslz:zmPr id="{E61F0277-FBB2-42B5-B299-C69EF78CB535}" imageType="cover" transitionDur="1000" showBg="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3585782" cy="3585782"/>
                        </a:xfrm>
                        <a:prstGeom prst="rect">
                          <a:avLst/>
                        </a:prstGeom>
                        <a:ln>
                          <a:noFill/>
                        </a:ln>
                      </p166:spPr>
                    </pslz:zmPr>
                  </pslz:sldZmObj>
                </pslz:sldZm>
              </a:graphicData>
            </a:graphic>
          </p:graphicFrame>
        </mc:Choice>
        <mc:Fallback xmlns="">
          <p:pic>
            <p:nvPicPr>
              <p:cNvPr id="11" name="Slide Zoom 10">
                <a:hlinkClick r:id="rId20" action="ppaction://hlinksldjump"/>
                <a:extLst>
                  <a:ext uri="{FF2B5EF4-FFF2-40B4-BE49-F238E27FC236}">
                    <a16:creationId xmlns:a16="http://schemas.microsoft.com/office/drawing/2014/main" id="{23B51868-E9B3-4467-90D7-4098749A17AB}"/>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896225" y="679155"/>
                <a:ext cx="3585782" cy="3585782"/>
              </a:xfrm>
              <a:prstGeom prst="rect">
                <a:avLst/>
              </a:prstGeom>
              <a:ln>
                <a:noFill/>
              </a:ln>
            </p:spPr>
          </p:pic>
        </mc:Fallback>
      </mc:AlternateContent>
      <p:pic>
        <p:nvPicPr>
          <p:cNvPr id="13" name="Picture 12">
            <a:extLst>
              <a:ext uri="{FF2B5EF4-FFF2-40B4-BE49-F238E27FC236}">
                <a16:creationId xmlns:a16="http://schemas.microsoft.com/office/drawing/2014/main" id="{880CC5BA-88CF-4A61-A946-699704DA8A3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177417" y="5398963"/>
            <a:ext cx="901587" cy="1307936"/>
          </a:xfrm>
          <a:prstGeom prst="rect">
            <a:avLst/>
          </a:prstGeom>
        </p:spPr>
      </p:pic>
    </p:spTree>
    <p:extLst>
      <p:ext uri="{BB962C8B-B14F-4D97-AF65-F5344CB8AC3E}">
        <p14:creationId xmlns:p14="http://schemas.microsoft.com/office/powerpoint/2010/main" val="35362607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9F32C40-FAF2-4A24-B8EE-2B007EF5B508}"/>
              </a:ext>
            </a:extLst>
          </p:cNvPr>
          <p:cNvSpPr/>
          <p:nvPr/>
        </p:nvSpPr>
        <p:spPr>
          <a:xfrm>
            <a:off x="457200" y="406400"/>
            <a:ext cx="5803900" cy="5676357"/>
          </a:xfrm>
          <a:prstGeom prst="ellipse">
            <a:avLst/>
          </a:prstGeom>
          <a:solidFill>
            <a:schemeClr val="accent1">
              <a:alpha val="70000"/>
            </a:schemeClr>
          </a:solidFill>
          <a:ln w="571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5" name="Graphic 4" descr="Lightbulb">
            <a:extLst>
              <a:ext uri="{FF2B5EF4-FFF2-40B4-BE49-F238E27FC236}">
                <a16:creationId xmlns:a16="http://schemas.microsoft.com/office/drawing/2014/main" id="{94078364-CECD-437A-A956-9BFCA8AF8A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9290" y="1905118"/>
            <a:ext cx="3999720" cy="3999720"/>
          </a:xfrm>
          <a:prstGeom prst="rect">
            <a:avLst/>
          </a:prstGeom>
        </p:spPr>
      </p:pic>
      <p:sp>
        <p:nvSpPr>
          <p:cNvPr id="7" name="TextBox 6">
            <a:extLst>
              <a:ext uri="{FF2B5EF4-FFF2-40B4-BE49-F238E27FC236}">
                <a16:creationId xmlns:a16="http://schemas.microsoft.com/office/drawing/2014/main" id="{BE08D7F3-2838-4F2B-BF78-85FABC9F6527}"/>
              </a:ext>
            </a:extLst>
          </p:cNvPr>
          <p:cNvSpPr txBox="1"/>
          <p:nvPr/>
        </p:nvSpPr>
        <p:spPr>
          <a:xfrm>
            <a:off x="841182" y="1674285"/>
            <a:ext cx="5035935" cy="461665"/>
          </a:xfrm>
          <a:prstGeom prst="rect">
            <a:avLst/>
          </a:prstGeom>
          <a:noFill/>
          <a:ln>
            <a:noFill/>
          </a:ln>
          <a:effectLst>
            <a:outerShdw blurRad="50800" dist="38100" algn="l" rotWithShape="0">
              <a:prstClr val="black">
                <a:alpha val="40000"/>
              </a:prstClr>
            </a:outerShdw>
          </a:effectLst>
        </p:spPr>
        <p:txBody>
          <a:bodyPr wrap="square" rtlCol="0">
            <a:spAutoFit/>
          </a:bodyPr>
          <a:lstStyle/>
          <a:p>
            <a:r>
              <a:rPr lang="en-US" sz="2400" b="1" i="1" dirty="0">
                <a:solidFill>
                  <a:schemeClr val="bg1"/>
                </a:solidFill>
                <a:latin typeface="Algerian" panose="04020705040A02060702" pitchFamily="82" charset="0"/>
              </a:rPr>
              <a:t>  INTRODUCTION OF THE PROJECT</a:t>
            </a:r>
            <a:endParaRPr lang="en-IN" sz="2400" b="1" i="1" dirty="0">
              <a:solidFill>
                <a:schemeClr val="bg1"/>
              </a:solidFill>
              <a:latin typeface="Algerian" panose="04020705040A02060702" pitchFamily="82" charset="0"/>
            </a:endParaRPr>
          </a:p>
        </p:txBody>
      </p:sp>
      <p:cxnSp>
        <p:nvCxnSpPr>
          <p:cNvPr id="14" name="Straight Connector 13">
            <a:extLst>
              <a:ext uri="{FF2B5EF4-FFF2-40B4-BE49-F238E27FC236}">
                <a16:creationId xmlns:a16="http://schemas.microsoft.com/office/drawing/2014/main" id="{821A5D25-FD0E-48BC-ABC0-835570B00958}"/>
              </a:ext>
            </a:extLst>
          </p:cNvPr>
          <p:cNvCxnSpPr>
            <a:cxnSpLocks/>
          </p:cNvCxnSpPr>
          <p:nvPr/>
        </p:nvCxnSpPr>
        <p:spPr>
          <a:xfrm flipV="1">
            <a:off x="6002591" y="1496366"/>
            <a:ext cx="861374" cy="526173"/>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2E641EC-55A6-41A0-8080-1675D49CF31D}"/>
              </a:ext>
            </a:extLst>
          </p:cNvPr>
          <p:cNvCxnSpPr>
            <a:cxnSpLocks/>
          </p:cNvCxnSpPr>
          <p:nvPr/>
        </p:nvCxnSpPr>
        <p:spPr>
          <a:xfrm>
            <a:off x="6254360" y="3217873"/>
            <a:ext cx="2264357" cy="5616"/>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F68B1A-B318-432A-BA5B-E65C9E61EE7D}"/>
              </a:ext>
            </a:extLst>
          </p:cNvPr>
          <p:cNvCxnSpPr>
            <a:cxnSpLocks/>
          </p:cNvCxnSpPr>
          <p:nvPr/>
        </p:nvCxnSpPr>
        <p:spPr>
          <a:xfrm>
            <a:off x="5850771" y="4683062"/>
            <a:ext cx="1013194" cy="41224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3403F880-8F3C-444A-8B3B-2880674BB6D1}"/>
                  </a:ext>
                </a:extLst>
              </p:cNvPr>
              <p:cNvGraphicFramePr>
                <a:graphicFrameLocks noChangeAspect="1"/>
              </p:cNvGraphicFramePr>
              <p:nvPr>
                <p:extLst>
                  <p:ext uri="{D42A27DB-BD31-4B8C-83A1-F6EECF244321}">
                    <p14:modId xmlns:p14="http://schemas.microsoft.com/office/powerpoint/2010/main" val="1660605548"/>
                  </p:ext>
                </p:extLst>
              </p:nvPr>
            </p:nvGraphicFramePr>
            <p:xfrm>
              <a:off x="7102282" y="308039"/>
              <a:ext cx="1792728" cy="1714500"/>
            </p:xfrm>
            <a:graphic>
              <a:graphicData uri="http://schemas.microsoft.com/office/powerpoint/2016/slidezoom">
                <pslz:sldZm>
                  <pslz:sldZmObj sldId="259" cId="2776285585">
                    <pslz:zmPr id="{BDE92A44-F533-4FD1-8D98-85A8325F45CD}"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92728" cy="1714500"/>
                        </a:xfrm>
                        <a:prstGeom prst="rect">
                          <a:avLst/>
                        </a:prstGeom>
                        <a:ln w="3175">
                          <a:noFill/>
                        </a:ln>
                      </p166:spPr>
                    </pslz:zmPr>
                  </pslz:sldZmObj>
                </pslz:sldZm>
              </a:graphicData>
            </a:graphic>
          </p:graphicFrame>
        </mc:Choice>
        <mc:Fallback xmlns="">
          <p:pic>
            <p:nvPicPr>
              <p:cNvPr id="23" name="Slide Zoom 22">
                <a:hlinkClick r:id="rId5" action="ppaction://hlinksldjump"/>
                <a:extLst>
                  <a:ext uri="{FF2B5EF4-FFF2-40B4-BE49-F238E27FC236}">
                    <a16:creationId xmlns:a16="http://schemas.microsoft.com/office/drawing/2014/main" id="{3403F880-8F3C-444A-8B3B-2880674BB6D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102282" y="308039"/>
                <a:ext cx="1792728"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3459BF52-B2E7-4660-9F6F-2BBED19B884B}"/>
                  </a:ext>
                </a:extLst>
              </p:cNvPr>
              <p:cNvGraphicFramePr>
                <a:graphicFrameLocks noChangeAspect="1"/>
              </p:cNvGraphicFramePr>
              <p:nvPr>
                <p:extLst>
                  <p:ext uri="{D42A27DB-BD31-4B8C-83A1-F6EECF244321}">
                    <p14:modId xmlns:p14="http://schemas.microsoft.com/office/powerpoint/2010/main" val="52679746"/>
                  </p:ext>
                </p:extLst>
              </p:nvPr>
            </p:nvGraphicFramePr>
            <p:xfrm>
              <a:off x="9000868" y="2387328"/>
              <a:ext cx="1831842" cy="1714500"/>
            </p:xfrm>
            <a:graphic>
              <a:graphicData uri="http://schemas.microsoft.com/office/powerpoint/2016/slidezoom">
                <pslz:sldZm>
                  <pslz:sldZmObj sldId="260" cId="668283707">
                    <pslz:zmPr id="{2CE0D049-5BB0-4A68-937A-0F8D96000B0C}"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831842" cy="1714500"/>
                        </a:xfrm>
                        <a:prstGeom prst="rect">
                          <a:avLst/>
                        </a:prstGeom>
                        <a:ln>
                          <a:noFill/>
                        </a:ln>
                      </p166:spPr>
                    </pslz:zmPr>
                  </pslz:sldZmObj>
                </pslz:sldZm>
              </a:graphicData>
            </a:graphic>
          </p:graphicFrame>
        </mc:Choice>
        <mc:Fallback xmlns="">
          <p:pic>
            <p:nvPicPr>
              <p:cNvPr id="27" name="Slide Zoom 26">
                <a:hlinkClick r:id="rId8" action="ppaction://hlinksldjump"/>
                <a:extLst>
                  <a:ext uri="{FF2B5EF4-FFF2-40B4-BE49-F238E27FC236}">
                    <a16:creationId xmlns:a16="http://schemas.microsoft.com/office/drawing/2014/main" xmlns="" id="{3459BF52-B2E7-4660-9F6F-2BBED19B884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xmlns="" val="0"/>
                  </a:ext>
                </a:extLst>
              </a:blip>
              <a:stretch>
                <a:fillRect/>
              </a:stretch>
            </p:blipFill>
            <p:spPr>
              <a:xfrm>
                <a:off x="9000868" y="2387328"/>
                <a:ext cx="1831842" cy="17145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56312B16-433A-4E6B-9D18-3D98BA4B696B}"/>
                  </a:ext>
                </a:extLst>
              </p:cNvPr>
              <p:cNvGraphicFramePr>
                <a:graphicFrameLocks noChangeAspect="1"/>
              </p:cNvGraphicFramePr>
              <p:nvPr>
                <p:extLst>
                  <p:ext uri="{D42A27DB-BD31-4B8C-83A1-F6EECF244321}">
                    <p14:modId xmlns:p14="http://schemas.microsoft.com/office/powerpoint/2010/main" val="1918158421"/>
                  </p:ext>
                </p:extLst>
              </p:nvPr>
            </p:nvGraphicFramePr>
            <p:xfrm>
              <a:off x="7102282" y="4418823"/>
              <a:ext cx="1707980" cy="1714500"/>
            </p:xfrm>
            <a:graphic>
              <a:graphicData uri="http://schemas.microsoft.com/office/powerpoint/2016/slidezoom">
                <pslz:sldZm>
                  <pslz:sldZmObj sldId="261" cId="83567624">
                    <pslz:zmPr id="{5A69DE7F-F26F-4C41-9DE7-3A391A1BB11E}"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707980" cy="1714500"/>
                        </a:xfrm>
                        <a:prstGeom prst="rect">
                          <a:avLst/>
                        </a:prstGeom>
                        <a:ln w="3175">
                          <a:noFill/>
                        </a:ln>
                      </p166:spPr>
                    </pslz:zmPr>
                  </pslz:sldZmObj>
                </pslz:sldZm>
              </a:graphicData>
            </a:graphic>
          </p:graphicFrame>
        </mc:Choice>
        <mc:Fallback xmlns="">
          <p:pic>
            <p:nvPicPr>
              <p:cNvPr id="29" name="Slide Zoom 28">
                <a:hlinkClick r:id="rId11" action="ppaction://hlinksldjump"/>
                <a:extLst>
                  <a:ext uri="{FF2B5EF4-FFF2-40B4-BE49-F238E27FC236}">
                    <a16:creationId xmlns:a16="http://schemas.microsoft.com/office/drawing/2014/main" xmlns="" id="{56312B16-433A-4E6B-9D18-3D98BA4B696B}"/>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xmlns="" val="0"/>
                  </a:ext>
                </a:extLst>
              </a:blip>
              <a:stretch>
                <a:fillRect/>
              </a:stretch>
            </p:blipFill>
            <p:spPr>
              <a:xfrm>
                <a:off x="7102282" y="4418823"/>
                <a:ext cx="1707980" cy="1714500"/>
              </a:xfrm>
              <a:prstGeom prst="rect">
                <a:avLst/>
              </a:prstGeom>
              <a:ln w="3175">
                <a:noFill/>
              </a:ln>
            </p:spPr>
          </p:pic>
        </mc:Fallback>
      </mc:AlternateContent>
      <p:pic>
        <p:nvPicPr>
          <p:cNvPr id="7170" name="Picture 2" descr="Rent a car GIFs - Get the best gif on GIFER">
            <a:extLst>
              <a:ext uri="{FF2B5EF4-FFF2-40B4-BE49-F238E27FC236}">
                <a16:creationId xmlns:a16="http://schemas.microsoft.com/office/drawing/2014/main" id="{66477DFA-C1C7-6CA3-88D8-7DE82588EB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40740" y="4897121"/>
            <a:ext cx="1906693" cy="14300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E44AE45-8B39-4FE2-8496-04CE14E6BA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3773" y="5394409"/>
            <a:ext cx="901587" cy="1307936"/>
          </a:xfrm>
          <a:prstGeom prst="rect">
            <a:avLst/>
          </a:prstGeom>
        </p:spPr>
      </p:pic>
    </p:spTree>
    <p:extLst>
      <p:ext uri="{BB962C8B-B14F-4D97-AF65-F5344CB8AC3E}">
        <p14:creationId xmlns:p14="http://schemas.microsoft.com/office/powerpoint/2010/main" val="20854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8C1E3F-99D7-4829-972A-864909BB462F}"/>
              </a:ext>
            </a:extLst>
          </p:cNvPr>
          <p:cNvSpPr txBox="1"/>
          <p:nvPr/>
        </p:nvSpPr>
        <p:spPr>
          <a:xfrm>
            <a:off x="251759" y="117693"/>
            <a:ext cx="5435600" cy="923330"/>
          </a:xfrm>
          <a:prstGeom prst="rect">
            <a:avLst/>
          </a:prstGeom>
          <a:noFill/>
        </p:spPr>
        <p:txBody>
          <a:bodyPr wrap="square" rtlCol="0">
            <a:spAutoFit/>
          </a:bodyPr>
          <a:lstStyle/>
          <a:p>
            <a:r>
              <a:rPr lang="en-US" sz="5400" dirty="0">
                <a:solidFill>
                  <a:schemeClr val="bg1"/>
                </a:solidFill>
                <a:latin typeface="Algerian" panose="04020705040A02060702" pitchFamily="82" charset="0"/>
              </a:rPr>
              <a:t>INTRODUCTION</a:t>
            </a:r>
            <a:endParaRPr lang="en-IN" sz="5400" dirty="0">
              <a:solidFill>
                <a:schemeClr val="bg1"/>
              </a:solidFill>
              <a:latin typeface="Algerian" panose="04020705040A02060702" pitchFamily="82" charset="0"/>
            </a:endParaRPr>
          </a:p>
        </p:txBody>
      </p:sp>
      <p:sp>
        <p:nvSpPr>
          <p:cNvPr id="3" name="TextBox 2">
            <a:extLst>
              <a:ext uri="{FF2B5EF4-FFF2-40B4-BE49-F238E27FC236}">
                <a16:creationId xmlns:a16="http://schemas.microsoft.com/office/drawing/2014/main" id="{9364889E-4CD9-7B52-8737-F1B8A17A3DC7}"/>
              </a:ext>
            </a:extLst>
          </p:cNvPr>
          <p:cNvSpPr txBox="1"/>
          <p:nvPr/>
        </p:nvSpPr>
        <p:spPr>
          <a:xfrm>
            <a:off x="386080" y="1406783"/>
            <a:ext cx="6731000" cy="4154984"/>
          </a:xfrm>
          <a:prstGeom prst="rect">
            <a:avLst/>
          </a:prstGeom>
          <a:noFill/>
        </p:spPr>
        <p:txBody>
          <a:bodyPr wrap="square" rtlCol="0">
            <a:spAutoFit/>
          </a:bodyPr>
          <a:lstStyle/>
          <a:p>
            <a:pPr marL="285750" indent="-285750">
              <a:buFont typeface="Wingdings" panose="05000000000000000000" pitchFamily="2" charset="2"/>
              <a:buChar char="q"/>
            </a:pPr>
            <a:r>
              <a:rPr lang="en-IN" sz="2400" dirty="0">
                <a:solidFill>
                  <a:schemeClr val="bg1"/>
                </a:solidFill>
                <a:latin typeface="Trebuchet MS" panose="020B0603020202020204" pitchFamily="34" charset="0"/>
              </a:rPr>
              <a:t> A vehicle rental that can be used temporarily for a fee for specified period. Getting rental vehicles helps people get around despite the fact they do not have access to their own personal vehicle.</a:t>
            </a:r>
          </a:p>
          <a:p>
            <a:pPr marL="285750" indent="-285750">
              <a:buFont typeface="Wingdings" panose="05000000000000000000" pitchFamily="2" charset="2"/>
              <a:buChar char="q"/>
            </a:pPr>
            <a:endParaRPr lang="en-IN" sz="2400" dirty="0">
              <a:solidFill>
                <a:schemeClr val="bg1"/>
              </a:solidFill>
              <a:latin typeface="Trebuchet MS" panose="020B0603020202020204" pitchFamily="34" charset="0"/>
            </a:endParaRPr>
          </a:p>
          <a:p>
            <a:pPr marL="285750" indent="-285750">
              <a:buFont typeface="Wingdings" panose="05000000000000000000" pitchFamily="2" charset="2"/>
              <a:buChar char="q"/>
            </a:pPr>
            <a:endParaRPr lang="en-IN" sz="2400" dirty="0">
              <a:solidFill>
                <a:schemeClr val="bg1"/>
              </a:solidFill>
              <a:latin typeface="Trebuchet MS" panose="020B0603020202020204" pitchFamily="34" charset="0"/>
            </a:endParaRPr>
          </a:p>
          <a:p>
            <a:pPr marL="285750" indent="-285750">
              <a:buFont typeface="Wingdings" panose="05000000000000000000" pitchFamily="2" charset="2"/>
              <a:buChar char="q"/>
            </a:pPr>
            <a:r>
              <a:rPr lang="en-IN" sz="2400" dirty="0">
                <a:solidFill>
                  <a:schemeClr val="bg1"/>
                </a:solidFill>
                <a:latin typeface="Trebuchet MS" panose="020B0603020202020204" pitchFamily="34" charset="0"/>
              </a:rPr>
              <a:t> Going digitally by making vehicle renting business automatic and online is the key efficient management of this website for various daily travelling purposes of our users. </a:t>
            </a:r>
          </a:p>
        </p:txBody>
      </p:sp>
      <p:pic>
        <p:nvPicPr>
          <p:cNvPr id="8194" name="Picture 2" descr="Rental Services – Outstation &amp; Local – Sahyadri">
            <a:extLst>
              <a:ext uri="{FF2B5EF4-FFF2-40B4-BE49-F238E27FC236}">
                <a16:creationId xmlns:a16="http://schemas.microsoft.com/office/drawing/2014/main" id="{3278CBDC-FAA5-76A1-0C0C-69C07BDF4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513" y="1676400"/>
            <a:ext cx="4029848" cy="29924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66F1EB-C327-45BF-B4C6-A4CD3F0EB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8841" y="5372458"/>
            <a:ext cx="901587" cy="1307936"/>
          </a:xfrm>
          <a:prstGeom prst="rect">
            <a:avLst/>
          </a:prstGeom>
        </p:spPr>
      </p:pic>
    </p:spTree>
    <p:extLst>
      <p:ext uri="{BB962C8B-B14F-4D97-AF65-F5344CB8AC3E}">
        <p14:creationId xmlns:p14="http://schemas.microsoft.com/office/powerpoint/2010/main" val="277628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A718C9-220C-435B-B643-1CC6D83A14ED}"/>
              </a:ext>
            </a:extLst>
          </p:cNvPr>
          <p:cNvSpPr txBox="1"/>
          <p:nvPr/>
        </p:nvSpPr>
        <p:spPr>
          <a:xfrm flipH="1">
            <a:off x="754085" y="134520"/>
            <a:ext cx="3815670" cy="923330"/>
          </a:xfrm>
          <a:prstGeom prst="rect">
            <a:avLst/>
          </a:prstGeom>
          <a:noFill/>
          <a:ln w="19050">
            <a:noFill/>
          </a:ln>
        </p:spPr>
        <p:txBody>
          <a:bodyPr wrap="square" rtlCol="0">
            <a:spAutoFit/>
          </a:bodyPr>
          <a:lstStyle/>
          <a:p>
            <a:r>
              <a:rPr lang="en-US" sz="5400" i="1" dirty="0">
                <a:solidFill>
                  <a:schemeClr val="bg1"/>
                </a:solidFill>
                <a:latin typeface="Algerian" panose="04020705040A02060702" pitchFamily="82" charset="0"/>
              </a:rPr>
              <a:t>DEFINITION</a:t>
            </a:r>
            <a:endParaRPr lang="en-IN" sz="5400" i="1" dirty="0">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E5D80B5F-CDE7-4372-C8AF-E27EA78ED0DF}"/>
              </a:ext>
            </a:extLst>
          </p:cNvPr>
          <p:cNvSpPr txBox="1"/>
          <p:nvPr/>
        </p:nvSpPr>
        <p:spPr>
          <a:xfrm>
            <a:off x="-255739" y="1181040"/>
            <a:ext cx="8566619" cy="5093702"/>
          </a:xfrm>
          <a:prstGeom prst="rect">
            <a:avLst/>
          </a:prstGeom>
          <a:noFill/>
        </p:spPr>
        <p:txBody>
          <a:bodyPr wrap="square" rtlCol="0">
            <a:spAutoFit/>
          </a:bodyPr>
          <a:lstStyle/>
          <a:p>
            <a:pPr marL="800100" lvl="1" indent="-342900">
              <a:buFont typeface="Wingdings" panose="05000000000000000000" pitchFamily="2" charset="2"/>
              <a:buChar char="q"/>
            </a:pPr>
            <a:r>
              <a:rPr lang="en-IN" sz="1900" dirty="0">
                <a:solidFill>
                  <a:schemeClr val="bg2">
                    <a:lumMod val="90000"/>
                  </a:schemeClr>
                </a:solidFill>
                <a:latin typeface="Trebuchet MS" panose="020B0603020202020204" pitchFamily="34" charset="0"/>
              </a:rPr>
              <a:t>We developed this project to book vehicles on rent at the </a:t>
            </a:r>
            <a:r>
              <a:rPr lang="en-IN" sz="1900" b="1" u="sng" dirty="0">
                <a:solidFill>
                  <a:schemeClr val="bg2">
                    <a:lumMod val="90000"/>
                  </a:schemeClr>
                </a:solidFill>
                <a:latin typeface="Trebuchet MS" panose="020B0603020202020204" pitchFamily="34" charset="0"/>
              </a:rPr>
              <a:t>fare charges.</a:t>
            </a:r>
            <a:r>
              <a:rPr lang="en-IN" sz="1900" b="1" dirty="0">
                <a:solidFill>
                  <a:schemeClr val="bg2">
                    <a:lumMod val="90000"/>
                  </a:schemeClr>
                </a:solidFill>
                <a:latin typeface="Trebuchet MS" panose="020B0603020202020204" pitchFamily="34" charset="0"/>
              </a:rPr>
              <a:t> </a:t>
            </a:r>
            <a:r>
              <a:rPr lang="en-IN" sz="1900" dirty="0">
                <a:solidFill>
                  <a:schemeClr val="bg2">
                    <a:lumMod val="90000"/>
                  </a:schemeClr>
                </a:solidFill>
                <a:latin typeface="Trebuchet MS" panose="020B0603020202020204" pitchFamily="34" charset="0"/>
              </a:rPr>
              <a:t>In present system all booking work is done manually and it takes very hard work to maintain the information of booking and vehicles.</a:t>
            </a:r>
          </a:p>
          <a:p>
            <a:pPr marL="800100" lvl="1" indent="-342900">
              <a:buFont typeface="Wingdings" panose="05000000000000000000" pitchFamily="2" charset="2"/>
              <a:buChar char="q"/>
            </a:pPr>
            <a:endParaRPr lang="en-IN" sz="1900" dirty="0">
              <a:solidFill>
                <a:schemeClr val="bg2">
                  <a:lumMod val="90000"/>
                </a:schemeClr>
              </a:solidFill>
              <a:latin typeface="Trebuchet MS" panose="020B0603020202020204" pitchFamily="34" charset="0"/>
            </a:endParaRPr>
          </a:p>
          <a:p>
            <a:pPr marL="800100" lvl="1" indent="-342900">
              <a:buFont typeface="Wingdings" panose="05000000000000000000" pitchFamily="2" charset="2"/>
              <a:buChar char="q"/>
            </a:pPr>
            <a:r>
              <a:rPr lang="en-IN" sz="1900" dirty="0">
                <a:solidFill>
                  <a:schemeClr val="bg2">
                    <a:lumMod val="90000"/>
                  </a:schemeClr>
                </a:solidFill>
                <a:latin typeface="Trebuchet MS" panose="020B0603020202020204" pitchFamily="34" charset="0"/>
              </a:rPr>
              <a:t> This aim of the project is to </a:t>
            </a:r>
            <a:r>
              <a:rPr lang="en-IN" sz="1900" b="1" u="sng" dirty="0">
                <a:solidFill>
                  <a:schemeClr val="bg2">
                    <a:lumMod val="90000"/>
                  </a:schemeClr>
                </a:solidFill>
                <a:latin typeface="Trebuchet MS" panose="020B0603020202020204" pitchFamily="34" charset="0"/>
              </a:rPr>
              <a:t>automate the work</a:t>
            </a:r>
            <a:r>
              <a:rPr lang="en-IN" sz="1900" dirty="0">
                <a:solidFill>
                  <a:schemeClr val="bg2">
                    <a:lumMod val="90000"/>
                  </a:schemeClr>
                </a:solidFill>
                <a:latin typeface="Trebuchet MS" panose="020B0603020202020204" pitchFamily="34" charset="0"/>
              </a:rPr>
              <a:t> performed in the vehicle rental management system like </a:t>
            </a:r>
            <a:r>
              <a:rPr lang="en-IN" sz="1900" b="1" u="sng" dirty="0">
                <a:solidFill>
                  <a:schemeClr val="bg2">
                    <a:lumMod val="90000"/>
                  </a:schemeClr>
                </a:solidFill>
                <a:latin typeface="Trebuchet MS" panose="020B0603020202020204" pitchFamily="34" charset="0"/>
              </a:rPr>
              <a:t>generating daily bookings, records of various vehicles available for booking, record of routes available, rental charges for them for every route, store record of the customer.</a:t>
            </a:r>
            <a:r>
              <a:rPr lang="en-IN" sz="1900" dirty="0">
                <a:solidFill>
                  <a:schemeClr val="bg2">
                    <a:lumMod val="90000"/>
                  </a:schemeClr>
                </a:solidFill>
                <a:latin typeface="Trebuchet MS" panose="020B0603020202020204" pitchFamily="34" charset="0"/>
              </a:rPr>
              <a:t> </a:t>
            </a:r>
          </a:p>
          <a:p>
            <a:pPr lvl="1"/>
            <a:endParaRPr lang="en-IN" sz="1900" dirty="0">
              <a:solidFill>
                <a:schemeClr val="bg2">
                  <a:lumMod val="90000"/>
                </a:schemeClr>
              </a:solidFill>
              <a:latin typeface="Trebuchet MS" panose="020B0603020202020204" pitchFamily="34" charset="0"/>
            </a:endParaRPr>
          </a:p>
          <a:p>
            <a:pPr marL="800100" lvl="1" indent="-342900">
              <a:buFont typeface="Wingdings" panose="05000000000000000000" pitchFamily="2" charset="2"/>
              <a:buChar char="q"/>
            </a:pPr>
            <a:r>
              <a:rPr lang="en-IN" sz="1900" dirty="0">
                <a:solidFill>
                  <a:schemeClr val="bg2">
                    <a:lumMod val="90000"/>
                  </a:schemeClr>
                </a:solidFill>
                <a:latin typeface="Trebuchet MS" panose="020B0603020202020204" pitchFamily="34" charset="0"/>
              </a:rPr>
              <a:t>It is a system design specially for </a:t>
            </a:r>
            <a:r>
              <a:rPr lang="en-IN" sz="1900" b="1" u="sng" dirty="0">
                <a:solidFill>
                  <a:schemeClr val="bg2">
                    <a:lumMod val="90000"/>
                  </a:schemeClr>
                </a:solidFill>
                <a:latin typeface="Trebuchet MS" panose="020B0603020202020204" pitchFamily="34" charset="0"/>
              </a:rPr>
              <a:t>large, premium and small vehicle</a:t>
            </a:r>
            <a:r>
              <a:rPr lang="en-IN" sz="1900" dirty="0">
                <a:solidFill>
                  <a:schemeClr val="bg2">
                    <a:lumMod val="90000"/>
                  </a:schemeClr>
                </a:solidFill>
                <a:latin typeface="Trebuchet MS" panose="020B0603020202020204" pitchFamily="34" charset="0"/>
              </a:rPr>
              <a:t> rental business. The vehicle rental system provides complete </a:t>
            </a:r>
            <a:r>
              <a:rPr lang="en-IN" sz="1900" b="1" u="sng" dirty="0">
                <a:solidFill>
                  <a:schemeClr val="bg2">
                    <a:lumMod val="90000"/>
                  </a:schemeClr>
                </a:solidFill>
                <a:latin typeface="Trebuchet MS" panose="020B0603020202020204" pitchFamily="34" charset="0"/>
              </a:rPr>
              <a:t>functionality of listing and booking various vehicles.</a:t>
            </a:r>
            <a:r>
              <a:rPr lang="en-IN" sz="1900" dirty="0">
                <a:solidFill>
                  <a:schemeClr val="bg2">
                    <a:lumMod val="90000"/>
                  </a:schemeClr>
                </a:solidFill>
                <a:latin typeface="Trebuchet MS" panose="020B0603020202020204" pitchFamily="34" charset="0"/>
              </a:rPr>
              <a:t> In this system, Tourism and Travelling facilities are also provided.</a:t>
            </a:r>
          </a:p>
          <a:p>
            <a:endParaRPr lang="en-IN" sz="2000" dirty="0">
              <a:solidFill>
                <a:schemeClr val="bg2">
                  <a:lumMod val="90000"/>
                </a:schemeClr>
              </a:solidFill>
              <a:latin typeface="Trebuchet MS" panose="020B0603020202020204" pitchFamily="34" charset="0"/>
            </a:endParaRPr>
          </a:p>
          <a:p>
            <a:endParaRPr lang="en-IN" sz="2000" dirty="0">
              <a:solidFill>
                <a:schemeClr val="bg2">
                  <a:lumMod val="90000"/>
                </a:schemeClr>
              </a:solidFill>
              <a:latin typeface="Trebuchet MS" panose="020B0603020202020204" pitchFamily="34" charset="0"/>
            </a:endParaRPr>
          </a:p>
        </p:txBody>
      </p:sp>
      <p:pic>
        <p:nvPicPr>
          <p:cNvPr id="3074" name="Picture 2" descr="20 Features In Car rental Software In 2020">
            <a:extLst>
              <a:ext uri="{FF2B5EF4-FFF2-40B4-BE49-F238E27FC236}">
                <a16:creationId xmlns:a16="http://schemas.microsoft.com/office/drawing/2014/main" id="{D60B4301-355E-F9EC-2E49-0BEA548E2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259" y="1737360"/>
            <a:ext cx="3246120" cy="21640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69283D07-5988-4D1C-BF0B-52811EBB8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858" y="5550064"/>
            <a:ext cx="901587" cy="1307936"/>
          </a:xfrm>
          <a:prstGeom prst="rect">
            <a:avLst/>
          </a:prstGeom>
        </p:spPr>
      </p:pic>
    </p:spTree>
    <p:extLst>
      <p:ext uri="{BB962C8B-B14F-4D97-AF65-F5344CB8AC3E}">
        <p14:creationId xmlns:p14="http://schemas.microsoft.com/office/powerpoint/2010/main" val="66828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37427D-9787-4C52-8AF0-729AD336675B}"/>
              </a:ext>
            </a:extLst>
          </p:cNvPr>
          <p:cNvSpPr txBox="1"/>
          <p:nvPr/>
        </p:nvSpPr>
        <p:spPr>
          <a:xfrm>
            <a:off x="2324944" y="131340"/>
            <a:ext cx="5549056" cy="830997"/>
          </a:xfrm>
          <a:prstGeom prst="rect">
            <a:avLst/>
          </a:prstGeom>
          <a:noFill/>
          <a:ln w="12700">
            <a:noFill/>
          </a:ln>
        </p:spPr>
        <p:txBody>
          <a:bodyPr wrap="square" rtlCol="0">
            <a:spAutoFit/>
          </a:bodyPr>
          <a:lstStyle/>
          <a:p>
            <a:pPr algn="ctr"/>
            <a:r>
              <a:rPr lang="en-US" sz="4800" i="1" dirty="0">
                <a:solidFill>
                  <a:schemeClr val="bg1"/>
                </a:solidFill>
                <a:latin typeface="Algerian" panose="04020705040A02060702" pitchFamily="82" charset="0"/>
              </a:rPr>
              <a:t>  OBJECT  &amp; SCOPE</a:t>
            </a:r>
            <a:endParaRPr lang="en-IN" sz="4800" i="1" dirty="0">
              <a:solidFill>
                <a:schemeClr val="bg1"/>
              </a:solidFill>
              <a:latin typeface="Algerian" panose="04020705040A02060702" pitchFamily="82" charset="0"/>
            </a:endParaRPr>
          </a:p>
        </p:txBody>
      </p:sp>
      <p:sp>
        <p:nvSpPr>
          <p:cNvPr id="3" name="TextBox 2">
            <a:extLst>
              <a:ext uri="{FF2B5EF4-FFF2-40B4-BE49-F238E27FC236}">
                <a16:creationId xmlns:a16="http://schemas.microsoft.com/office/drawing/2014/main" id="{44A0C254-1C02-B196-A8C2-BBDAFFBDD759}"/>
              </a:ext>
            </a:extLst>
          </p:cNvPr>
          <p:cNvSpPr txBox="1"/>
          <p:nvPr/>
        </p:nvSpPr>
        <p:spPr>
          <a:xfrm>
            <a:off x="563880" y="1434092"/>
            <a:ext cx="9642383" cy="3046988"/>
          </a:xfrm>
          <a:prstGeom prst="rect">
            <a:avLst/>
          </a:prstGeom>
          <a:noFill/>
        </p:spPr>
        <p:txBody>
          <a:bodyPr wrap="none" rtlCol="0">
            <a:spAutoFit/>
          </a:bodyPr>
          <a:lstStyle/>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Record data of customers and keep it secured.</a:t>
            </a:r>
          </a:p>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Give updates anytime.</a:t>
            </a:r>
          </a:p>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Highly integrated system. </a:t>
            </a:r>
          </a:p>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Cost effective online system.</a:t>
            </a:r>
          </a:p>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Supports multiple languages for people.</a:t>
            </a:r>
          </a:p>
          <a:p>
            <a:pPr marL="285750" indent="-285750">
              <a:buFont typeface="Wingdings" panose="05000000000000000000" pitchFamily="2" charset="2"/>
              <a:buChar char="q"/>
            </a:pPr>
            <a:r>
              <a:rPr lang="en-IN" sz="3200" dirty="0">
                <a:solidFill>
                  <a:schemeClr val="bg1"/>
                </a:solidFill>
                <a:latin typeface="Trebuchet MS" panose="020B0603020202020204" pitchFamily="34" charset="0"/>
              </a:rPr>
              <a:t> User friendly and easy to understand. </a:t>
            </a:r>
          </a:p>
        </p:txBody>
      </p:sp>
      <p:pic>
        <p:nvPicPr>
          <p:cNvPr id="7" name="Picture 2" descr="Car Rentals in Dominica, Courtesy Car Rental Offers different types of  Cheap and Affordable vehicles with online reservation, Airport Pick up &amp;  Drop Off, located in Goodwill, Roseau &amp;amp; Douglas-Charles Airport.">
            <a:extLst>
              <a:ext uri="{FF2B5EF4-FFF2-40B4-BE49-F238E27FC236}">
                <a16:creationId xmlns:a16="http://schemas.microsoft.com/office/drawing/2014/main" id="{05619DD6-4CC2-9B9E-3650-3122C3B7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327" y="-59762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468EF7-0F3C-4C53-938D-C0D1A9113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1" y="5423908"/>
            <a:ext cx="901587" cy="1307936"/>
          </a:xfrm>
          <a:prstGeom prst="rect">
            <a:avLst/>
          </a:prstGeom>
        </p:spPr>
      </p:pic>
    </p:spTree>
    <p:extLst>
      <p:ext uri="{BB962C8B-B14F-4D97-AF65-F5344CB8AC3E}">
        <p14:creationId xmlns:p14="http://schemas.microsoft.com/office/powerpoint/2010/main" val="8356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98BA7D-FC37-4CB5-AF1B-9472474F6B9A}"/>
              </a:ext>
            </a:extLst>
          </p:cNvPr>
          <p:cNvGrpSpPr/>
          <p:nvPr/>
        </p:nvGrpSpPr>
        <p:grpSpPr>
          <a:xfrm>
            <a:off x="649341" y="1323559"/>
            <a:ext cx="5129290" cy="4925569"/>
            <a:chOff x="2217434" y="729079"/>
            <a:chExt cx="2595312" cy="2514056"/>
          </a:xfrm>
        </p:grpSpPr>
        <p:sp>
          <p:nvSpPr>
            <p:cNvPr id="3" name="Oval 2">
              <a:extLst>
                <a:ext uri="{FF2B5EF4-FFF2-40B4-BE49-F238E27FC236}">
                  <a16:creationId xmlns:a16="http://schemas.microsoft.com/office/drawing/2014/main" id="{45CAF8B3-73C4-4B6F-8456-725D19805BA3}"/>
                </a:ext>
              </a:extLst>
            </p:cNvPr>
            <p:cNvSpPr/>
            <p:nvPr/>
          </p:nvSpPr>
          <p:spPr>
            <a:xfrm>
              <a:off x="2217434" y="729079"/>
              <a:ext cx="2595312" cy="2514056"/>
            </a:xfrm>
            <a:prstGeom prst="ellipse">
              <a:avLst/>
            </a:prstGeom>
            <a:solidFill>
              <a:schemeClr val="bg2">
                <a:alpha val="70000"/>
              </a:schemeClr>
            </a:solidFill>
            <a:ln w="571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4" name="Graphic 3" descr="Target">
              <a:extLst>
                <a:ext uri="{FF2B5EF4-FFF2-40B4-BE49-F238E27FC236}">
                  <a16:creationId xmlns:a16="http://schemas.microsoft.com/office/drawing/2014/main" id="{81AFCE2A-9869-4999-AF79-F3DD84263C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1849" y="994885"/>
              <a:ext cx="1986482" cy="1986482"/>
            </a:xfrm>
            <a:prstGeom prst="rect">
              <a:avLst/>
            </a:prstGeom>
          </p:spPr>
        </p:pic>
      </p:grpSp>
      <p:sp>
        <p:nvSpPr>
          <p:cNvPr id="6" name="TextBox 5">
            <a:extLst>
              <a:ext uri="{FF2B5EF4-FFF2-40B4-BE49-F238E27FC236}">
                <a16:creationId xmlns:a16="http://schemas.microsoft.com/office/drawing/2014/main" id="{D90A4FD0-439A-4CD6-A85C-658D4DA43D68}"/>
              </a:ext>
            </a:extLst>
          </p:cNvPr>
          <p:cNvSpPr txBox="1"/>
          <p:nvPr/>
        </p:nvSpPr>
        <p:spPr>
          <a:xfrm>
            <a:off x="302326" y="293733"/>
            <a:ext cx="6230638" cy="769441"/>
          </a:xfrm>
          <a:prstGeom prst="rect">
            <a:avLst/>
          </a:prstGeom>
          <a:noFill/>
          <a:ln>
            <a:noFill/>
          </a:ln>
          <a:effectLst>
            <a:outerShdw blurRad="50800" dist="38100" algn="l" rotWithShape="0">
              <a:prstClr val="black">
                <a:alpha val="40000"/>
              </a:prstClr>
            </a:outerShdw>
          </a:effectLst>
        </p:spPr>
        <p:txBody>
          <a:bodyPr wrap="square" rtlCol="0">
            <a:spAutoFit/>
          </a:bodyPr>
          <a:lstStyle/>
          <a:p>
            <a:r>
              <a:rPr lang="en-US" sz="4400" b="1" i="1" dirty="0">
                <a:solidFill>
                  <a:schemeClr val="bg1"/>
                </a:solidFill>
                <a:latin typeface="Algerian" panose="04020705040A02060702" pitchFamily="82" charset="0"/>
              </a:rPr>
              <a:t>PROJECT DESCRIPTION</a:t>
            </a:r>
            <a:endParaRPr lang="en-IN" sz="4400" b="1" i="1" dirty="0">
              <a:solidFill>
                <a:schemeClr val="bg1"/>
              </a:solidFill>
              <a:latin typeface="Algerian" panose="04020705040A02060702" pitchFamily="82" charset="0"/>
            </a:endParaRPr>
          </a:p>
        </p:txBody>
      </p:sp>
      <p:cxnSp>
        <p:nvCxnSpPr>
          <p:cNvPr id="22" name="Straight Connector 21">
            <a:extLst>
              <a:ext uri="{FF2B5EF4-FFF2-40B4-BE49-F238E27FC236}">
                <a16:creationId xmlns:a16="http://schemas.microsoft.com/office/drawing/2014/main" id="{B67EE104-983A-4F5C-832E-B1761F9868A0}"/>
              </a:ext>
            </a:extLst>
          </p:cNvPr>
          <p:cNvCxnSpPr>
            <a:cxnSpLocks/>
          </p:cNvCxnSpPr>
          <p:nvPr/>
        </p:nvCxnSpPr>
        <p:spPr>
          <a:xfrm flipV="1">
            <a:off x="5401755" y="1844329"/>
            <a:ext cx="978512" cy="601105"/>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74D170-4412-4050-9A47-AD2872BD0E2F}"/>
              </a:ext>
            </a:extLst>
          </p:cNvPr>
          <p:cNvCxnSpPr>
            <a:cxnSpLocks/>
          </p:cNvCxnSpPr>
          <p:nvPr/>
        </p:nvCxnSpPr>
        <p:spPr>
          <a:xfrm>
            <a:off x="5401755" y="5077262"/>
            <a:ext cx="1026217" cy="543609"/>
          </a:xfrm>
          <a:prstGeom prst="line">
            <a:avLst/>
          </a:prstGeom>
          <a:ln w="76200">
            <a:solidFill>
              <a:schemeClr val="bg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2D730228-344C-4722-8C8C-5C274A701925}"/>
                  </a:ext>
                </a:extLst>
              </p:cNvPr>
              <p:cNvGraphicFramePr>
                <a:graphicFrameLocks noChangeAspect="1"/>
              </p:cNvGraphicFramePr>
              <p:nvPr>
                <p:extLst>
                  <p:ext uri="{D42A27DB-BD31-4B8C-83A1-F6EECF244321}">
                    <p14:modId xmlns:p14="http://schemas.microsoft.com/office/powerpoint/2010/main" val="946123366"/>
                  </p:ext>
                </p:extLst>
              </p:nvPr>
            </p:nvGraphicFramePr>
            <p:xfrm>
              <a:off x="6697636" y="466309"/>
              <a:ext cx="1809750" cy="1714500"/>
            </p:xfrm>
            <a:graphic>
              <a:graphicData uri="http://schemas.microsoft.com/office/powerpoint/2016/slidezoom">
                <pslz:sldZm>
                  <pslz:sldZmObj sldId="264" cId="713813182">
                    <pslz:zmPr id="{AEF59051-A3E0-48A2-902C-2C8DB7410ED1}"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09750" cy="1714500"/>
                        </a:xfrm>
                        <a:prstGeom prst="rect">
                          <a:avLst/>
                        </a:prstGeom>
                        <a:ln>
                          <a:noFill/>
                        </a:ln>
                      </p166:spPr>
                    </pslz:zmPr>
                  </pslz:sldZmObj>
                </pslz:sldZm>
              </a:graphicData>
            </a:graphic>
          </p:graphicFrame>
        </mc:Choice>
        <mc:Fallback xmlns="">
          <p:pic>
            <p:nvPicPr>
              <p:cNvPr id="41" name="Slide Zoom 40">
                <a:hlinkClick r:id="rId5" action="ppaction://hlinksldjump"/>
                <a:extLst>
                  <a:ext uri="{FF2B5EF4-FFF2-40B4-BE49-F238E27FC236}">
                    <a16:creationId xmlns:a16="http://schemas.microsoft.com/office/drawing/2014/main" id="{2D730228-344C-4722-8C8C-5C274A70192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697636" y="466309"/>
                <a:ext cx="1809750" cy="1714500"/>
              </a:xfrm>
              <a:prstGeom prst="rect">
                <a:avLst/>
              </a:prstGeom>
              <a:ln>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AC56043-3A66-462F-9992-29EBC096776D}"/>
                  </a:ext>
                </a:extLst>
              </p:cNvPr>
              <p:cNvGraphicFramePr>
                <a:graphicFrameLocks noChangeAspect="1"/>
              </p:cNvGraphicFramePr>
              <p:nvPr>
                <p:extLst>
                  <p:ext uri="{D42A27DB-BD31-4B8C-83A1-F6EECF244321}">
                    <p14:modId xmlns:p14="http://schemas.microsoft.com/office/powerpoint/2010/main" val="1407599167"/>
                  </p:ext>
                </p:extLst>
              </p:nvPr>
            </p:nvGraphicFramePr>
            <p:xfrm>
              <a:off x="6757724" y="4677192"/>
              <a:ext cx="1766455" cy="1714500"/>
            </p:xfrm>
            <a:graphic>
              <a:graphicData uri="http://schemas.microsoft.com/office/powerpoint/2016/slidezoom">
                <pslz:sldZm>
                  <pslz:sldZmObj sldId="265" cId="2507430182">
                    <pslz:zmPr id="{4F0B71B1-D69E-4100-8410-47F621E88D6E}"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766455" cy="1714500"/>
                        </a:xfrm>
                        <a:prstGeom prst="rect">
                          <a:avLst/>
                        </a:prstGeom>
                        <a:ln>
                          <a:noFill/>
                        </a:ln>
                      </p166:spPr>
                    </pslz:zmPr>
                  </pslz:sldZmObj>
                </pslz:sldZm>
              </a:graphicData>
            </a:graphic>
          </p:graphicFrame>
        </mc:Choice>
        <mc:Fallback xmlns="">
          <p:pic>
            <p:nvPicPr>
              <p:cNvPr id="43" name="Slide Zoom 42">
                <a:hlinkClick r:id="rId8" action="ppaction://hlinksldjump"/>
                <a:extLst>
                  <a:ext uri="{FF2B5EF4-FFF2-40B4-BE49-F238E27FC236}">
                    <a16:creationId xmlns:a16="http://schemas.microsoft.com/office/drawing/2014/main" id="{CAC56043-3A66-462F-9992-29EBC096776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757724" y="4677192"/>
                <a:ext cx="1766455" cy="1714500"/>
              </a:xfrm>
              <a:prstGeom prst="rect">
                <a:avLst/>
              </a:prstGeom>
              <a:ln>
                <a:noFill/>
              </a:ln>
            </p:spPr>
          </p:pic>
        </mc:Fallback>
      </mc:AlternateContent>
      <p:pic>
        <p:nvPicPr>
          <p:cNvPr id="8" name="Picture 7">
            <a:extLst>
              <a:ext uri="{FF2B5EF4-FFF2-40B4-BE49-F238E27FC236}">
                <a16:creationId xmlns:a16="http://schemas.microsoft.com/office/drawing/2014/main" id="{4BFC0C13-90CF-47D5-BFF6-BE90307C5D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91865" y="5534442"/>
            <a:ext cx="901587" cy="1307936"/>
          </a:xfrm>
          <a:prstGeom prst="rect">
            <a:avLst/>
          </a:prstGeom>
        </p:spPr>
      </p:pic>
    </p:spTree>
    <p:extLst>
      <p:ext uri="{BB962C8B-B14F-4D97-AF65-F5344CB8AC3E}">
        <p14:creationId xmlns:p14="http://schemas.microsoft.com/office/powerpoint/2010/main" val="4141114035"/>
      </p:ext>
    </p:extLst>
  </p:cSld>
  <p:clrMapOvr>
    <a:masterClrMapping/>
  </p:clrMapOvr>
</p:sld>
</file>

<file path=ppt/theme/theme1.xml><?xml version="1.0" encoding="utf-8"?>
<a:theme xmlns:a="http://schemas.openxmlformats.org/drawingml/2006/main" name="1_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TotalTime>
  <Words>769</Words>
  <Application>Microsoft Office PowerPoint</Application>
  <PresentationFormat>Widescreen</PresentationFormat>
  <Paragraphs>128</Paragraphs>
  <Slides>32</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32</vt:i4>
      </vt:variant>
    </vt:vector>
  </HeadingPairs>
  <TitlesOfParts>
    <vt:vector size="44" baseType="lpstr">
      <vt:lpstr>Algerian</vt:lpstr>
      <vt:lpstr>Arial</vt:lpstr>
      <vt:lpstr>Calibri</vt:lpstr>
      <vt:lpstr>Calibri Light</vt:lpstr>
      <vt:lpstr>Mangal</vt:lpstr>
      <vt:lpstr>Times New Roman</vt:lpstr>
      <vt:lpstr>Trebuchet MS</vt:lpstr>
      <vt:lpstr>Wingdings</vt:lpstr>
      <vt:lpstr>Wingdings 3</vt:lpstr>
      <vt:lpstr>1_Facet</vt:lpstr>
      <vt:lpstr>Office Theme</vt:lpstr>
      <vt:lpstr>Facet</vt:lpstr>
      <vt:lpstr>PowerPoint Presentation</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91889</dc:creator>
  <cp:lastModifiedBy>Dhara Thakkar</cp:lastModifiedBy>
  <cp:revision>153</cp:revision>
  <dcterms:created xsi:type="dcterms:W3CDTF">2020-10-30T17:33:33Z</dcterms:created>
  <dcterms:modified xsi:type="dcterms:W3CDTF">2024-04-05T16:43:05Z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2023-09-02T06:02:36Z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8461f39b-063f-4f36-83ee-6410510b7f30</vt:lpwstr>
  </property>
  <property fmtid="{D5CDD505-2E9C-101B-9397-08002B2CF9AE}" pid="7" name="MSIP_Label_defa4170-0d19-0005-0004-bc88714345d2_ActionId">
    <vt:lpwstr>7b68ae80-2101-40b6-800e-a25fde94f983</vt:lpwstr>
  </property>
  <property fmtid="{D5CDD505-2E9C-101B-9397-08002B2CF9AE}" pid="8" name="MSIP_Label_defa4170-0d19-0005-0004-bc88714345d2_ContentBits">
    <vt:lpwstr>0</vt:lpwstr>
  </property>
</Properties>
</file>